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9C1D200-AB98-43A2-BB4B-1ACCDEEB9E95}">
          <p14:sldIdLst>
            <p14:sldId id="270"/>
            <p14:sldId id="256"/>
            <p14:sldId id="257"/>
            <p14:sldId id="258"/>
            <p14:sldId id="259"/>
            <p14:sldId id="260"/>
            <p14:sldId id="261"/>
            <p14:sldId id="262"/>
            <p14:sldId id="263"/>
            <p14:sldId id="264"/>
            <p14:sldId id="265"/>
            <p14:sldId id="266"/>
            <p14:sldId id="267"/>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6600"/>
    <a:srgbClr val="0099FF"/>
    <a:srgbClr val="0066CC"/>
    <a:srgbClr val="00FFFF"/>
    <a:srgbClr val="CCCC00"/>
    <a:srgbClr val="663300"/>
    <a:srgbClr val="66FFCC"/>
    <a:srgbClr val="33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78030089-9F26-421E-8B40-D31EB4DBEAE3}" type="datetimeFigureOut">
              <a:rPr lang="tr-TR" smtClean="0"/>
              <a:t>13.10.2023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344693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8030089-9F26-421E-8B40-D31EB4DBEAE3}" type="datetimeFigureOut">
              <a:rPr lang="tr-TR" smtClean="0"/>
              <a:t>13.10.2023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254782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8030089-9F26-421E-8B40-D31EB4DBEAE3}" type="datetimeFigureOut">
              <a:rPr lang="tr-TR" smtClean="0"/>
              <a:t>13.10.2023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211162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8030089-9F26-421E-8B40-D31EB4DBEAE3}" type="datetimeFigureOut">
              <a:rPr lang="tr-TR" smtClean="0"/>
              <a:t>13.10.2023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182496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78030089-9F26-421E-8B40-D31EB4DBEAE3}" type="datetimeFigureOut">
              <a:rPr lang="tr-TR" smtClean="0"/>
              <a:t>13.10.2023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356192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8030089-9F26-421E-8B40-D31EB4DBEAE3}" type="datetimeFigureOut">
              <a:rPr lang="tr-TR" smtClean="0"/>
              <a:t>13.10.2023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327057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8030089-9F26-421E-8B40-D31EB4DBEAE3}" type="datetimeFigureOut">
              <a:rPr lang="tr-TR" smtClean="0"/>
              <a:t>13.10.2023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212616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8030089-9F26-421E-8B40-D31EB4DBEAE3}" type="datetimeFigureOut">
              <a:rPr lang="tr-TR" smtClean="0"/>
              <a:t>13.10.2023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371200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8030089-9F26-421E-8B40-D31EB4DBEAE3}" type="datetimeFigureOut">
              <a:rPr lang="tr-TR" smtClean="0"/>
              <a:t>13.10.2023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378256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8030089-9F26-421E-8B40-D31EB4DBEAE3}" type="datetimeFigureOut">
              <a:rPr lang="tr-TR" smtClean="0"/>
              <a:t>13.10.2023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421535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8030089-9F26-421E-8B40-D31EB4DBEAE3}" type="datetimeFigureOut">
              <a:rPr lang="tr-TR" smtClean="0"/>
              <a:t>13.10.2023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805BFA-B851-4FF9-BC63-27FB7A1883C2}" type="slidenum">
              <a:rPr lang="tr-TR" smtClean="0"/>
              <a:t>‹#›</a:t>
            </a:fld>
            <a:endParaRPr lang="tr-TR"/>
          </a:p>
        </p:txBody>
      </p:sp>
    </p:spTree>
    <p:extLst>
      <p:ext uri="{BB962C8B-B14F-4D97-AF65-F5344CB8AC3E}">
        <p14:creationId xmlns:p14="http://schemas.microsoft.com/office/powerpoint/2010/main" val="13865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30089-9F26-421E-8B40-D31EB4DBEAE3}" type="datetimeFigureOut">
              <a:rPr lang="tr-TR" smtClean="0"/>
              <a:t>13.10.2023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05BFA-B851-4FF9-BC63-27FB7A1883C2}" type="slidenum">
              <a:rPr lang="tr-TR" smtClean="0"/>
              <a:t>‹#›</a:t>
            </a:fld>
            <a:endParaRPr lang="tr-TR"/>
          </a:p>
        </p:txBody>
      </p:sp>
    </p:spTree>
    <p:extLst>
      <p:ext uri="{BB962C8B-B14F-4D97-AF65-F5344CB8AC3E}">
        <p14:creationId xmlns:p14="http://schemas.microsoft.com/office/powerpoint/2010/main" val="7424673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4"/>
            <a:ext cx="10515600" cy="3302985"/>
          </a:xfrm>
        </p:spPr>
        <p:txBody>
          <a:bodyPr>
            <a:normAutofit/>
          </a:bodyPr>
          <a:lstStyle/>
          <a:p>
            <a:pPr algn="ctr"/>
            <a:r>
              <a:rPr lang="tr-TR" sz="9600" b="1" dirty="0">
                <a:latin typeface="+mn-lt"/>
              </a:rPr>
              <a:t>DOSTLUK</a:t>
            </a:r>
          </a:p>
        </p:txBody>
      </p:sp>
      <p:sp>
        <p:nvSpPr>
          <p:cNvPr id="3" name="İçerik Yer Tutucusu 2"/>
          <p:cNvSpPr>
            <a:spLocks noGrp="1"/>
          </p:cNvSpPr>
          <p:nvPr>
            <p:ph idx="1"/>
          </p:nvPr>
        </p:nvSpPr>
        <p:spPr>
          <a:xfrm>
            <a:off x="441435" y="3846785"/>
            <a:ext cx="10174014" cy="2330177"/>
          </a:xfrm>
        </p:spPr>
        <p:txBody>
          <a:bodyPr/>
          <a:lstStyle/>
          <a:p>
            <a:pPr marL="0" indent="0">
              <a:buNone/>
            </a:pPr>
            <a:r>
              <a:rPr lang="tr-TR" dirty="0"/>
              <a:t>          </a:t>
            </a:r>
          </a:p>
          <a:p>
            <a:pPr marL="0" indent="0" algn="ctr">
              <a:buNone/>
            </a:pPr>
            <a:r>
              <a:rPr lang="tr-TR" b="1" dirty="0"/>
              <a:t>                DEĞERLER KLÜBÜ  </a:t>
            </a:r>
            <a:r>
              <a:rPr lang="tr-TR" sz="3200" b="1" dirty="0"/>
              <a:t>EKİM </a:t>
            </a:r>
            <a:r>
              <a:rPr lang="tr-TR" b="1" dirty="0"/>
              <a:t>AYI</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662854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098" name="Picture 2" descr="Ünlü Fikir İnsanlarından İlişkiler Üzerine Söylenmiş 21 Ders Niteliğinde Söz  | ListeList.c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14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78878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5" name="İçerik Yer Tutucusu 4"/>
          <p:cNvSpPr>
            <a:spLocks noGrp="1"/>
          </p:cNvSpPr>
          <p:nvPr>
            <p:ph idx="1"/>
          </p:nvPr>
        </p:nvSpPr>
        <p:spPr/>
        <p:txBody>
          <a:bodyPr/>
          <a:lstStyle/>
          <a:p>
            <a:endParaRPr lang="tr-TR"/>
          </a:p>
        </p:txBody>
      </p:sp>
      <p:pic>
        <p:nvPicPr>
          <p:cNvPr id="6" name="Resim 5"/>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55472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74420" y="0"/>
            <a:ext cx="10515600" cy="1325563"/>
          </a:xfrm>
        </p:spPr>
        <p:txBody>
          <a:bodyPr>
            <a:normAutofit/>
          </a:bodyPr>
          <a:lstStyle/>
          <a:p>
            <a:pPr algn="ctr"/>
            <a:r>
              <a:rPr lang="tr-TR" sz="6000" b="1" dirty="0">
                <a:solidFill>
                  <a:srgbClr val="CCCC00"/>
                </a:solidFill>
                <a:latin typeface="+mn-lt"/>
              </a:rPr>
              <a:t>DOSTLUK</a:t>
            </a:r>
          </a:p>
        </p:txBody>
      </p:sp>
      <p:sp>
        <p:nvSpPr>
          <p:cNvPr id="8" name="Rectangle 3"/>
          <p:cNvSpPr>
            <a:spLocks noGrp="1" noChangeArrowheads="1"/>
          </p:cNvSpPr>
          <p:nvPr>
            <p:ph idx="1"/>
          </p:nvPr>
        </p:nvSpPr>
        <p:spPr bwMode="auto">
          <a:xfrm>
            <a:off x="0" y="1703515"/>
            <a:ext cx="12192000" cy="388567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sz="1700" b="1" dirty="0">
                <a:solidFill>
                  <a:srgbClr val="FF0000"/>
                </a:solidFill>
                <a:latin typeface="+mn-lt"/>
                <a:cs typeface="Arial" panose="020B0604020202020204" pitchFamily="34" charset="0"/>
              </a:rPr>
              <a:t>Dostluk, insanlara bahşedilen en güzel nimetlerden biridir. İnsanoğlu, bu hayatta her şeyin üstesinden tek başına gelebilecek bir yapıda değildir. Bu nedenle iyi günümüzde, kötü günümüzde yanımızda olabilecek, bizi destekleyebilecek, varsa kusurlarımızı kapatabilecek; sevinç ve üzüntülerimizi paylaşabilecek insanlara ihtiyaç duyarız. İşte, tüm bu sayılanları gerçekleştirebilecek, bizi koşulsuz kabul edip yanımızda olabilecek kişilere dost diyoruz.</a:t>
            </a:r>
          </a:p>
          <a:p>
            <a:pPr marL="0" indent="0">
              <a:buNone/>
            </a:pPr>
            <a:r>
              <a:rPr lang="tr-TR" sz="1700" b="1" dirty="0">
                <a:solidFill>
                  <a:srgbClr val="FF0000"/>
                </a:solidFill>
                <a:latin typeface="+mn-lt"/>
                <a:cs typeface="Arial" panose="020B0604020202020204" pitchFamily="34" charset="0"/>
              </a:rPr>
              <a:t>   </a:t>
            </a:r>
          </a:p>
          <a:p>
            <a:r>
              <a:rPr lang="tr-TR" sz="1700" b="1" dirty="0">
                <a:solidFill>
                  <a:srgbClr val="FF0000"/>
                </a:solidFill>
                <a:latin typeface="+mn-lt"/>
                <a:cs typeface="Arial" panose="020B0604020202020204" pitchFamily="34" charset="0"/>
              </a:rPr>
              <a:t>Her insanın dost sahibi olması pek mümkün değildir. Herkesten dost olmaz, bu nedenle kimi zaman dostsuz kalabilir veya hayatımız boyunca bir dost sahibi olamayabiliriz. İki kişi arasındaki her bağ dostluk olarak tanımlanamaz. Zaten ‘’Bu benim gerçek dostumdur.’’ diyebileceğiniz kişi, kendisini hal ve hareketleri ile belli eder. İşte, o insanı bulduğunuzu düşündüğünüzde ne kadar şanslı olduğunuzu bilin. Şayet o kişi, sizin için hayatını bile tehlikeye atabiliyorsa, aranızda yaşanan küçük bir gerginliğe surat asıp sizden uzaklaşmıyorsa, sizinle acılarını, mutluluklarını, her şeyden ötesi sırlarını paylaşıyorsa o gerçek dostunuzdur, kıymetini bilin ve siz de ona aynı şekilde muamelede bulunun.</a:t>
            </a:r>
          </a:p>
          <a:p>
            <a:pPr marL="0" indent="0">
              <a:buNone/>
            </a:pPr>
            <a:endParaRPr lang="tr-TR" sz="1700" b="1" dirty="0">
              <a:solidFill>
                <a:srgbClr val="FF0000"/>
              </a:solidFill>
              <a:latin typeface="+mn-lt"/>
              <a:cs typeface="Arial" panose="020B0604020202020204" pitchFamily="34" charset="0"/>
            </a:endParaRPr>
          </a:p>
          <a:p>
            <a:r>
              <a:rPr lang="tr-TR" sz="1700" b="1" dirty="0">
                <a:solidFill>
                  <a:srgbClr val="FF0000"/>
                </a:solidFill>
                <a:latin typeface="+mn-lt"/>
                <a:cs typeface="Arial" panose="020B0604020202020204" pitchFamily="34" charset="0"/>
              </a:rPr>
              <a:t>Kimi zaman bize, belki de en yakın akrabalarımızdan dahi iyi davranan dostlarımızın kıymetini daima bilmeliyiz. Dostluğun değeri özellikle kötü zamanlarda anlaşılır. Bir bataklığa saplandığımız bir anda, o güzel dost uzatır ellerini, söküp çıkarır bizi. Umarım hiçbirimiz o dost ellerinden mahrum kalmaz ve dostlarımızdan hiç ayrılmayız.</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700" b="1" i="0" u="none" strike="noStrike" cap="none" normalizeH="0" baseline="0" dirty="0">
              <a:ln>
                <a:noFill/>
              </a:ln>
              <a:solidFill>
                <a:srgbClr val="0099FF"/>
              </a:solidFill>
              <a:effectLst/>
              <a:latin typeface="+mn-lt"/>
              <a:cs typeface="Arial" panose="020B0604020202020204" pitchFamily="34" charset="0"/>
            </a:endParaRPr>
          </a:p>
        </p:txBody>
      </p:sp>
    </p:spTree>
    <p:extLst>
      <p:ext uri="{BB962C8B-B14F-4D97-AF65-F5344CB8AC3E}">
        <p14:creationId xmlns:p14="http://schemas.microsoft.com/office/powerpoint/2010/main" val="196560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0392" y="996569"/>
            <a:ext cx="10515600" cy="4351338"/>
          </a:xfrm>
        </p:spPr>
        <p:txBody>
          <a:bodyPr>
            <a:normAutofit fontScale="77500" lnSpcReduction="20000"/>
          </a:bodyPr>
          <a:lstStyle/>
          <a:p>
            <a:r>
              <a:rPr lang="tr-TR" b="1" dirty="0">
                <a:solidFill>
                  <a:schemeClr val="bg2"/>
                </a:solidFill>
              </a:rPr>
              <a:t>Dost, sözlük anlamı olarak sevilen, güvenilen, yakın arkadaş, iyi anlaşılan kimse demektir. Dostluk ise, biriyle dost olma durumudur. Gerçek dost, zor zamanımızda elimizden tutup bizi kaldırabilecek kişidir. Her insanın hayatında mutlaka gerçek bir dosta ihtiyacı vardır. Hem güzel günlerde mutluluğumuzu paylaşan hem de zor günlerimizde sıkıntımızı hafifletmemize yardımcı olan kişiler gerçek dostlarımızdır. </a:t>
            </a:r>
          </a:p>
          <a:p>
            <a:endParaRPr lang="tr-TR" b="1" dirty="0">
              <a:solidFill>
                <a:schemeClr val="bg2"/>
              </a:solidFill>
            </a:endParaRPr>
          </a:p>
          <a:p>
            <a:r>
              <a:rPr lang="tr-TR" b="1" dirty="0">
                <a:solidFill>
                  <a:schemeClr val="bg2"/>
                </a:solidFill>
              </a:rPr>
              <a:t>İnsanın hayatında birçok arkadaşı, çevresinde pek çok yakını bulunur. Ancak bu insanların hepsi dost değildir. Dost dediğin bizi karşılıksız sever. Dost yanımızda olmasa da varlığını bildiğimiz, yanımızda hissettiğimiz kişidir. İnsanın öyle anları olur ki bazen karanlıklarda kaybolur. Tüm dünya üstüne geliyormuş gibi hisseder, kişi kötü anlarında ne yapacağını bilemez. Ancak gerçek bir dostunuz varsa böyle bir durumda o sizi alıp aydınlıklara çıkarır, sıkıntılarınızı paylaşarak içinizi rahatlatır. </a:t>
            </a:r>
          </a:p>
          <a:p>
            <a:r>
              <a:rPr lang="tr-TR" b="1" dirty="0">
                <a:solidFill>
                  <a:schemeClr val="bg2"/>
                </a:solidFill>
              </a:rPr>
              <a:t>Gerçek dostlarını bulmak isteyen insanların zamana ihtiyacı vardır. Dostluk kolay elde edilen bir şey değildir. Uzun zamanda karşılıklı ve çıkarsız bir arkadaşlığa ihtiyaç duyar dostluk. İki kişi fedakarlık çerçevesinde zor günlerden geçtiğinde ve birbirlerine destek olduklarında bu arkadaşlık ilişkisi zamanla dostluğa dönüşür.</a:t>
            </a:r>
          </a:p>
          <a:p>
            <a:endParaRPr lang="tr-TR" b="1" dirty="0">
              <a:solidFill>
                <a:schemeClr val="bg2"/>
              </a:solidFill>
            </a:endParaRPr>
          </a:p>
        </p:txBody>
      </p:sp>
    </p:spTree>
    <p:extLst>
      <p:ext uri="{BB962C8B-B14F-4D97-AF65-F5344CB8AC3E}">
        <p14:creationId xmlns:p14="http://schemas.microsoft.com/office/powerpoint/2010/main" val="29056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864" y="789305"/>
            <a:ext cx="10515600" cy="4351338"/>
          </a:xfrm>
          <a:noFill/>
        </p:spPr>
        <p:txBody>
          <a:bodyPr/>
          <a:lstStyle/>
          <a:p>
            <a:r>
              <a:rPr lang="tr-TR" b="1" dirty="0">
                <a:solidFill>
                  <a:srgbClr val="00FF00"/>
                </a:solidFill>
              </a:rPr>
              <a:t>Hazırlayan: Ayten ÇOBANBAŞ</a:t>
            </a:r>
            <a:br>
              <a:rPr lang="tr-TR" b="1" dirty="0">
                <a:solidFill>
                  <a:srgbClr val="00FF00"/>
                </a:solidFill>
              </a:rPr>
            </a:br>
            <a:r>
              <a:rPr lang="tr-TR" b="1" dirty="0">
                <a:solidFill>
                  <a:srgbClr val="00FF00"/>
                </a:solidFill>
              </a:rPr>
              <a:t>Bilişim </a:t>
            </a:r>
            <a:r>
              <a:rPr lang="tr-TR" b="1">
                <a:solidFill>
                  <a:srgbClr val="00FF00"/>
                </a:solidFill>
              </a:rPr>
              <a:t>Teknolojileri Alanı Öğretmeni</a:t>
            </a:r>
            <a:endParaRPr lang="tr-TR" b="1" dirty="0">
              <a:solidFill>
                <a:srgbClr val="00FF00"/>
              </a:solidFill>
            </a:endParaRPr>
          </a:p>
        </p:txBody>
      </p:sp>
    </p:spTree>
    <p:extLst>
      <p:ext uri="{BB962C8B-B14F-4D97-AF65-F5344CB8AC3E}">
        <p14:creationId xmlns:p14="http://schemas.microsoft.com/office/powerpoint/2010/main" val="69347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682752" y="512763"/>
            <a:ext cx="7229856" cy="2023173"/>
          </a:xfrm>
        </p:spPr>
        <p:txBody>
          <a:bodyPr>
            <a:normAutofit fontScale="90000"/>
          </a:bodyPr>
          <a:lstStyle/>
          <a:p>
            <a:r>
              <a:rPr lang="tr-TR" b="1" dirty="0">
                <a:solidFill>
                  <a:srgbClr val="FFCC00"/>
                </a:solidFill>
              </a:rPr>
              <a:t>DEĞERLER</a:t>
            </a:r>
            <a:r>
              <a:rPr lang="tr-TR" b="1" dirty="0">
                <a:solidFill>
                  <a:srgbClr val="00B050"/>
                </a:solidFill>
              </a:rPr>
              <a:t>  </a:t>
            </a:r>
            <a:r>
              <a:rPr lang="tr-TR" b="1" dirty="0">
                <a:solidFill>
                  <a:srgbClr val="CC0066"/>
                </a:solidFill>
              </a:rPr>
              <a:t>KULÜBÜ</a:t>
            </a:r>
            <a:br>
              <a:rPr lang="tr-TR" b="1" dirty="0">
                <a:solidFill>
                  <a:srgbClr val="00B050"/>
                </a:solidFill>
              </a:rPr>
            </a:br>
            <a:br>
              <a:rPr lang="tr-TR" b="1" dirty="0">
                <a:solidFill>
                  <a:srgbClr val="00B050"/>
                </a:solidFill>
              </a:rPr>
            </a:br>
            <a:r>
              <a:rPr lang="tr-TR" b="1" dirty="0">
                <a:solidFill>
                  <a:srgbClr val="00FF00"/>
                </a:solidFill>
              </a:rPr>
              <a:t>DOSTLUK</a:t>
            </a:r>
          </a:p>
        </p:txBody>
      </p:sp>
    </p:spTree>
    <p:extLst>
      <p:ext uri="{BB962C8B-B14F-4D97-AF65-F5344CB8AC3E}">
        <p14:creationId xmlns:p14="http://schemas.microsoft.com/office/powerpoint/2010/main" val="164890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637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22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En etkileyici arkadaşlık sözleri TOP 2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7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146" name="Picture 2" descr="DOSTLUK İle İlgili Resimli Kısa Sözler - Güzel ve Anlamlı Sözler -  dostkelimeler.com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28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89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5" name="İçerik Yer Tutucusu 4"/>
          <p:cNvSpPr>
            <a:spLocks noGrp="1"/>
          </p:cNvSpPr>
          <p:nvPr>
            <p:ph idx="1"/>
          </p:nvPr>
        </p:nvSpPr>
        <p:spPr/>
        <p:txBody>
          <a:bodyPr/>
          <a:lstStyle/>
          <a:p>
            <a:endParaRPr lang="tr-TR" dirty="0"/>
          </a:p>
        </p:txBody>
      </p:sp>
      <p:pic>
        <p:nvPicPr>
          <p:cNvPr id="7" name="Resim 6"/>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867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0" y="0"/>
            <a:ext cx="12192000" cy="6858000"/>
          </a:xfrm>
          <a:prstGeom prst="rect">
            <a:avLst/>
          </a:prstGeom>
        </p:spPr>
      </p:pic>
      <p:pic>
        <p:nvPicPr>
          <p:cNvPr id="6" name="Resim 5"/>
          <p:cNvPicPr>
            <a:picLocks noChangeAspect="1"/>
          </p:cNvPicPr>
          <p:nvPr/>
        </p:nvPicPr>
        <p:blipFill>
          <a:blip r:embed="rId3"/>
          <a:stretch>
            <a:fillRect/>
          </a:stretch>
        </p:blipFill>
        <p:spPr>
          <a:xfrm>
            <a:off x="8705088" y="5815585"/>
            <a:ext cx="3035808" cy="715328"/>
          </a:xfrm>
          <a:prstGeom prst="rect">
            <a:avLst/>
          </a:prstGeom>
        </p:spPr>
      </p:pic>
    </p:spTree>
    <p:extLst>
      <p:ext uri="{BB962C8B-B14F-4D97-AF65-F5344CB8AC3E}">
        <p14:creationId xmlns:p14="http://schemas.microsoft.com/office/powerpoint/2010/main" val="21191163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440</Words>
  <Application>Microsoft Office PowerPoint</Application>
  <PresentationFormat>Geniş ekran</PresentationFormat>
  <Paragraphs>15</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Calibri</vt:lpstr>
      <vt:lpstr>Calibri Light</vt:lpstr>
      <vt:lpstr>Office Teması</vt:lpstr>
      <vt:lpstr>DOSTLUK</vt:lpstr>
      <vt:lpstr>DEĞERLER  KULÜBÜ  DOSTLUK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DOSTLUK</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DEĞERLER  KULÜBÜ  DOSTLUK</dc:title>
  <dc:creator>LAB4</dc:creator>
  <cp:lastModifiedBy>Hasan Çalık</cp:lastModifiedBy>
  <cp:revision>9</cp:revision>
  <dcterms:created xsi:type="dcterms:W3CDTF">2023-10-13T10:20:27Z</dcterms:created>
  <dcterms:modified xsi:type="dcterms:W3CDTF">2023-10-13T18:27:43Z</dcterms:modified>
</cp:coreProperties>
</file>