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7" d="100"/>
          <a:sy n="117" d="100"/>
        </p:scale>
        <p:origin x="4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509A250-FF31-4206-8172-F9D3106AACB1}" type="datetimeFigureOut">
              <a:rPr lang="en-US" dirty="0"/>
              <a:t>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düzenlemek için tıklayın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96027F-7875-4030-9381-8BD8C4F21935}" type="datetimeFigureOut">
              <a:rPr lang="en-US" dirty="0"/>
              <a:t>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7" name="Date Placeholder 4"/>
          <p:cNvSpPr>
            <a:spLocks noGrp="1"/>
          </p:cNvSpPr>
          <p:nvPr>
            <p:ph type="dt" sz="half" idx="10"/>
          </p:nvPr>
        </p:nvSpPr>
        <p:spPr/>
        <p:txBody>
          <a:bodyPr/>
          <a:lstStyle/>
          <a:p>
            <a:fld id="{4509A250-FF31-4206-8172-F9D3106AACB1}" type="datetimeFigureOut">
              <a:rPr lang="en-US" dirty="0"/>
              <a:t>1/7/24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509A250-FF31-4206-8172-F9D3106AACB1}" type="datetimeFigureOut">
              <a:rPr lang="en-US" dirty="0"/>
              <a:t>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1/7/24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45F32E-44A9-3725-C54A-6640934421B1}"/>
              </a:ext>
            </a:extLst>
          </p:cNvPr>
          <p:cNvSpPr>
            <a:spLocks noGrp="1"/>
          </p:cNvSpPr>
          <p:nvPr>
            <p:ph type="ctrTitle"/>
          </p:nvPr>
        </p:nvSpPr>
        <p:spPr/>
        <p:txBody>
          <a:bodyPr/>
          <a:lstStyle/>
          <a:p>
            <a:br>
              <a:rPr lang="tr-TR" dirty="0"/>
            </a:br>
            <a:r>
              <a:rPr lang="tr-TR" dirty="0"/>
              <a:t>SABIR </a:t>
            </a:r>
          </a:p>
        </p:txBody>
      </p:sp>
      <p:sp>
        <p:nvSpPr>
          <p:cNvPr id="3" name="Alt Başlık 2">
            <a:extLst>
              <a:ext uri="{FF2B5EF4-FFF2-40B4-BE49-F238E27FC236}">
                <a16:creationId xmlns:a16="http://schemas.microsoft.com/office/drawing/2014/main" id="{0D4032BC-DAEA-78AF-7211-AC80D9024190}"/>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30628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0B57FD-EDB8-F576-9B0F-0A8EE4BDCB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39DADA-670F-8252-F176-C5CDA493910C}"/>
              </a:ext>
            </a:extLst>
          </p:cNvPr>
          <p:cNvSpPr>
            <a:spLocks noGrp="1"/>
          </p:cNvSpPr>
          <p:nvPr>
            <p:ph idx="1"/>
          </p:nvPr>
        </p:nvSpPr>
        <p:spPr/>
        <p:txBody>
          <a:bodyPr/>
          <a:lstStyle/>
          <a:p>
            <a:r>
              <a:rPr lang="tr-TR" dirty="0"/>
              <a:t>Sonuç olarak Sabır, hayatımıza birçok olumlu katkıda bulunan değerli bir özelliktir. Zorluklar karşısında direnç gösterme yeteneği, uzun vadeli hedeflere odaklanma kapasitesi ve duygusal dengeyi koruma becerisi, sabrın getirdiği avantajlardan sadece birkaçıdır. Sabır, stresle başa çıkma, ilişkilerde anlayışlı olma, problem çözme yeteneklerini geliştirme ve kişisel gelişimi destekleme gibi alanlarda da etkili bir rol oynar. Ayrıca, sabırlı bir yaklaşım, hatalar ve başarısızlıklar karşısında daha olgun bir tutum sergileme ve bu deneyimlerden öğrenme konusunda bize fırsat sunar. Dolayısıyla, sabır, hayatımıza katacağı bu olumlu etkilerle bizi daha sağlıklı, daha bilge ve daha başarılı bireyler haline getirebilir. Sabrın değeri, hedeflere ulaşma sürecindeki yolculuğumuzda bize rehberlik eder ve bizi daha tatmin edici bir yaşamın kapılarını aralar.</a:t>
            </a:r>
          </a:p>
        </p:txBody>
      </p:sp>
    </p:spTree>
    <p:extLst>
      <p:ext uri="{BB962C8B-B14F-4D97-AF65-F5344CB8AC3E}">
        <p14:creationId xmlns:p14="http://schemas.microsoft.com/office/powerpoint/2010/main" val="282020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931275-5AFA-5FAB-9355-443A2BFCB81C}"/>
              </a:ext>
            </a:extLst>
          </p:cNvPr>
          <p:cNvSpPr>
            <a:spLocks noGrp="1"/>
          </p:cNvSpPr>
          <p:nvPr>
            <p:ph type="title"/>
          </p:nvPr>
        </p:nvSpPr>
        <p:spPr/>
        <p:txBody>
          <a:bodyPr/>
          <a:lstStyle/>
          <a:p>
            <a:r>
              <a:rPr lang="tr-TR" dirty="0"/>
              <a:t>SABIR NEDİR</a:t>
            </a:r>
          </a:p>
        </p:txBody>
      </p:sp>
      <p:sp>
        <p:nvSpPr>
          <p:cNvPr id="3" name="İçerik Yer Tutucusu 2">
            <a:extLst>
              <a:ext uri="{FF2B5EF4-FFF2-40B4-BE49-F238E27FC236}">
                <a16:creationId xmlns:a16="http://schemas.microsoft.com/office/drawing/2014/main" id="{2845A0E8-31AC-6220-59D1-796D940337F2}"/>
              </a:ext>
            </a:extLst>
          </p:cNvPr>
          <p:cNvSpPr>
            <a:spLocks noGrp="1"/>
          </p:cNvSpPr>
          <p:nvPr>
            <p:ph idx="1"/>
          </p:nvPr>
        </p:nvSpPr>
        <p:spPr/>
        <p:txBody>
          <a:bodyPr>
            <a:normAutofit fontScale="92500" lnSpcReduction="10000"/>
          </a:bodyPr>
          <a:lstStyle/>
          <a:p>
            <a:r>
              <a:rPr lang="tr-TR" dirty="0"/>
              <a:t>"Sabır," Arapça kökenli bir kelime olup, </a:t>
            </a:r>
            <a:r>
              <a:rPr lang="tr-TR" dirty="0" err="1"/>
              <a:t>Türkçe'de</a:t>
            </a:r>
            <a:r>
              <a:rPr lang="tr-TR" dirty="0"/>
              <a:t> "dayanma gücü," "katlanma," "bekleme," "sükunet," "tevekkül" gibi anlamlara gelir. Bu kelime, bir kişinin zorluklar, sıkıntılar veya bekleyiş süreçleri karşısında sergilediği sabır ve direnç anlamına gelir.</a:t>
            </a:r>
          </a:p>
          <a:p>
            <a:endParaRPr lang="tr-TR" dirty="0"/>
          </a:p>
          <a:p>
            <a:r>
              <a:rPr lang="tr-TR" dirty="0"/>
              <a:t>İslam kültüründe sabır, önemli bir erdem olarak kabul edilir. Kuran-ı Kerim'de birçok ayette sabır övülmüş, müminlere yaşadıkları zorluklara karşı sabırlı olmaları ve Allah'a tevekkül etmeleri öğütlenmiştir.</a:t>
            </a:r>
          </a:p>
          <a:p>
            <a:endParaRPr lang="tr-TR" dirty="0"/>
          </a:p>
          <a:p>
            <a:r>
              <a:rPr lang="tr-TR" dirty="0"/>
              <a:t>Ancak, "sabır" kelimesi genel anlamda, her kültürde ve dilde benzer anlamlar taşıyarak, yaşamın zorluklarına karşı direnç gösterme, sükunet içinde bekleyişte bulunma ve olumsuz durumlar karşısında metanetle başa çıkma yeteneğini ifade eder.</a:t>
            </a:r>
          </a:p>
          <a:p>
            <a:endParaRPr lang="tr-TR" dirty="0"/>
          </a:p>
          <a:p>
            <a:endParaRPr lang="tr-TR" dirty="0"/>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267828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ACFFAC-CE16-966F-0104-E95620D348B9}"/>
              </a:ext>
            </a:extLst>
          </p:cNvPr>
          <p:cNvSpPr>
            <a:spLocks noGrp="1"/>
          </p:cNvSpPr>
          <p:nvPr>
            <p:ph type="title"/>
          </p:nvPr>
        </p:nvSpPr>
        <p:spPr/>
        <p:txBody>
          <a:bodyPr/>
          <a:lstStyle/>
          <a:p>
            <a:r>
              <a:rPr lang="tr-TR" dirty="0"/>
              <a:t>SABRIN ÖNEMİ</a:t>
            </a:r>
          </a:p>
        </p:txBody>
      </p:sp>
      <p:sp>
        <p:nvSpPr>
          <p:cNvPr id="3" name="İçerik Yer Tutucusu 2">
            <a:extLst>
              <a:ext uri="{FF2B5EF4-FFF2-40B4-BE49-F238E27FC236}">
                <a16:creationId xmlns:a16="http://schemas.microsoft.com/office/drawing/2014/main" id="{B773FB32-C42D-BE20-6D58-F751BD7611E3}"/>
              </a:ext>
            </a:extLst>
          </p:cNvPr>
          <p:cNvSpPr>
            <a:spLocks noGrp="1"/>
          </p:cNvSpPr>
          <p:nvPr>
            <p:ph idx="1"/>
          </p:nvPr>
        </p:nvSpPr>
        <p:spPr/>
        <p:txBody>
          <a:bodyPr>
            <a:normAutofit fontScale="85000" lnSpcReduction="20000"/>
          </a:bodyPr>
          <a:lstStyle/>
          <a:p>
            <a:r>
              <a:rPr lang="tr-TR" dirty="0"/>
              <a:t>Zorlukların Üstesinden Gelme: Hayatta karşılaşılan zorluklarla başa çıkmak, kişisel gelişimde önemli bir aşamadır. Sabır, zorlu durumlarla başa çıkma sürecinde bireye sükunet ve dayanma gücü sağlar, böylece bu zorlukları aşma konusunda yardımcı olur.</a:t>
            </a:r>
          </a:p>
          <a:p>
            <a:endParaRPr lang="tr-TR" dirty="0"/>
          </a:p>
          <a:p>
            <a:r>
              <a:rPr lang="tr-TR" dirty="0"/>
              <a:t>Duygusal Zekanın Gelişimi: Sabır, duygusal zeka üzerinde olumlu bir etki yapabilir. Zira sabır, duygusal dengeyi koruma, duygusal tepkileri kontrol etme ve başkalarının hislerine anlayış gösterme yeteneğini geliştirebilir.</a:t>
            </a:r>
          </a:p>
          <a:p>
            <a:endParaRPr lang="tr-TR" dirty="0"/>
          </a:p>
          <a:p>
            <a:r>
              <a:rPr lang="tr-TR" dirty="0"/>
              <a:t>Karar Alma Becerileri: Sabır, düşünce ve duygularını kontrol etmeyi öğrenmek açısından karar alma becerilerini geliştirir. Bu, bireyin daha sağlıklı, düşünceyle desteklenen ve uzun vadeli hedeflere odaklı kararlar almasına yardımcı olabilir.</a:t>
            </a:r>
          </a:p>
          <a:p>
            <a:endParaRPr lang="tr-TR" dirty="0"/>
          </a:p>
          <a:p>
            <a:r>
              <a:rPr lang="tr-TR" dirty="0"/>
              <a:t>Uzun Vadeli Hedeflere Odaklanma: Kişisel gelişim genellikle uzun vadeli hedeflere ulaşma sürecini içerir. Sabır, bu hedeflere ulaşmak için gereken süreçleri anlamayı, kabullenmeyi ve bu süreçlere odaklanmayı kolaylaştırabilir.</a:t>
            </a:r>
          </a:p>
        </p:txBody>
      </p:sp>
    </p:spTree>
    <p:extLst>
      <p:ext uri="{BB962C8B-B14F-4D97-AF65-F5344CB8AC3E}">
        <p14:creationId xmlns:p14="http://schemas.microsoft.com/office/powerpoint/2010/main" val="3743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A1A037-12F2-04B4-7C90-A679F6D9656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DC8B32A-0315-2345-A578-FDE4B287B5F1}"/>
              </a:ext>
            </a:extLst>
          </p:cNvPr>
          <p:cNvSpPr>
            <a:spLocks noGrp="1"/>
          </p:cNvSpPr>
          <p:nvPr>
            <p:ph idx="1"/>
          </p:nvPr>
        </p:nvSpPr>
        <p:spPr/>
        <p:txBody>
          <a:bodyPr/>
          <a:lstStyle/>
          <a:p>
            <a:r>
              <a:rPr lang="tr-TR" dirty="0"/>
              <a:t>Empati ve İletişim Becerileri: Sabır, başkalarını anlama ve empati kurma yeteneğini artırabilir. Bu da kişinin ilişkilerinde daha etkili iletişim kurmasına ve daha sağlıklı bağlantılar kurmasına yardımcı olabilir.</a:t>
            </a:r>
          </a:p>
          <a:p>
            <a:endParaRPr lang="tr-TR" dirty="0"/>
          </a:p>
          <a:p>
            <a:r>
              <a:rPr lang="tr-TR" dirty="0"/>
              <a:t>Değişim ve Adaptasyon Yeteneği: Hayatın getirdiği değişimlere uyum sağlama ve adaptasyon, kişisel gelişimde önemli bir unsurdur. Sabır, değişim süreçlerini daha sakin ve olumlu bir şekilde karşılama yeteneğini artırabilir.</a:t>
            </a:r>
          </a:p>
        </p:txBody>
      </p:sp>
    </p:spTree>
    <p:extLst>
      <p:ext uri="{BB962C8B-B14F-4D97-AF65-F5344CB8AC3E}">
        <p14:creationId xmlns:p14="http://schemas.microsoft.com/office/powerpoint/2010/main" val="230287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CE3B0E-A654-E2F1-07B4-E4CA3541813A}"/>
              </a:ext>
            </a:extLst>
          </p:cNvPr>
          <p:cNvSpPr>
            <a:spLocks noGrp="1"/>
          </p:cNvSpPr>
          <p:nvPr>
            <p:ph type="title"/>
          </p:nvPr>
        </p:nvSpPr>
        <p:spPr/>
        <p:txBody>
          <a:bodyPr/>
          <a:lstStyle/>
          <a:p>
            <a:r>
              <a:rPr lang="tr-TR" dirty="0"/>
              <a:t>SABRIN AVANTAJLARI</a:t>
            </a:r>
          </a:p>
        </p:txBody>
      </p:sp>
      <p:sp>
        <p:nvSpPr>
          <p:cNvPr id="3" name="İçerik Yer Tutucusu 2">
            <a:extLst>
              <a:ext uri="{FF2B5EF4-FFF2-40B4-BE49-F238E27FC236}">
                <a16:creationId xmlns:a16="http://schemas.microsoft.com/office/drawing/2014/main" id="{02452556-631C-673C-77C9-BBC7FDEAF352}"/>
              </a:ext>
            </a:extLst>
          </p:cNvPr>
          <p:cNvSpPr>
            <a:spLocks noGrp="1"/>
          </p:cNvSpPr>
          <p:nvPr>
            <p:ph idx="1"/>
          </p:nvPr>
        </p:nvSpPr>
        <p:spPr/>
        <p:txBody>
          <a:bodyPr>
            <a:normAutofit fontScale="92500" lnSpcReduction="20000"/>
          </a:bodyPr>
          <a:lstStyle/>
          <a:p>
            <a:r>
              <a:rPr lang="tr-TR" dirty="0"/>
              <a:t>Stresle Başa Çıkma: Sabır, stresle daha etkili bir şekilde başa çıkma yeteneğini artırabilir. Zorluklar karşısında sabırlı olmak, olumsuz duygusal tepkilerin önüne geçerek daha sakin ve kontrollü bir tutumu beraberinde getirebilir.</a:t>
            </a:r>
          </a:p>
          <a:p>
            <a:endParaRPr lang="tr-TR" dirty="0"/>
          </a:p>
          <a:p>
            <a:r>
              <a:rPr lang="tr-TR" dirty="0"/>
              <a:t>Duygusal Dengenin Korunması: Sabır, duygusal dengenin korunmasına yardımcı olabilir. Anlık duygusal tepkiler yerine düşünce ve hislerin daha dengeli bir şekilde yönetilmesini sağlayarak ilişkilerde ve karar verme süreçlerinde daha sağlıklı sonuçlar alınmasına katkıda bulunabilir.</a:t>
            </a:r>
          </a:p>
          <a:p>
            <a:endParaRPr lang="tr-TR" dirty="0"/>
          </a:p>
          <a:p>
            <a:r>
              <a:rPr lang="tr-TR" dirty="0"/>
              <a:t>Problem Çözme Yeteneğini Artırma: Sabır, olayları daha geniş bir perspektiften değerlendirme ve daha etkili bir şekilde problem çözme becerilerini geliştirme konusunda yardımcı olabilir. Hızlı tepki vermek yerine durumu değerlendirip sağlıklı bir şekilde aksiyon almayı sağlar.</a:t>
            </a:r>
          </a:p>
        </p:txBody>
      </p:sp>
    </p:spTree>
    <p:extLst>
      <p:ext uri="{BB962C8B-B14F-4D97-AF65-F5344CB8AC3E}">
        <p14:creationId xmlns:p14="http://schemas.microsoft.com/office/powerpoint/2010/main" val="340557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B5734F-EEDB-4424-E836-6FEC0C80E16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D7C4B2-49A4-EF36-5833-CDCFF54B7F3E}"/>
              </a:ext>
            </a:extLst>
          </p:cNvPr>
          <p:cNvSpPr>
            <a:spLocks noGrp="1"/>
          </p:cNvSpPr>
          <p:nvPr>
            <p:ph idx="1"/>
          </p:nvPr>
        </p:nvSpPr>
        <p:spPr/>
        <p:txBody>
          <a:bodyPr>
            <a:normAutofit fontScale="92500" lnSpcReduction="10000"/>
          </a:bodyPr>
          <a:lstStyle/>
          <a:p>
            <a:r>
              <a:rPr lang="tr-TR" dirty="0"/>
              <a:t>Sosyal İlişkilerde Güçlenme: Sabır, sosyal ilişkilerde anlayışlı olma, empati kurma ve uzlaşma becerilerini güçlendirebilir. Bu, aile içinde, arkadaşlık ilişkilerinde ve profesyonel ortamlarda daha sağlıklı ve sürdürülebilir ilişkiler kurmaya yardımcı olabilir.</a:t>
            </a:r>
          </a:p>
          <a:p>
            <a:endParaRPr lang="tr-TR" dirty="0"/>
          </a:p>
          <a:p>
            <a:r>
              <a:rPr lang="tr-TR" dirty="0"/>
              <a:t>Uzun Vadeli Hedeflere Odaklanma: Sabır, uzun vadeli hedeflere odaklanma yeteneğini artırır. Büyük başarılar genellikle zaman alır, sabır bu süreçte motivasyonu koruma ve hedeflere odaklanma konusunda yardımcı olabilir.</a:t>
            </a:r>
          </a:p>
          <a:p>
            <a:endParaRPr lang="tr-TR" dirty="0"/>
          </a:p>
          <a:p>
            <a:r>
              <a:rPr lang="tr-TR" dirty="0"/>
              <a:t>Daha Sağlıklı Kararlar Alma: Sabır, duygusal bir tepki vermek yerine durumu değerlendirme şansı tanıyarak daha sağlıklı kararlar almanıza yardımcı olabilir. Anlık tepkilerin getirebileceği olumsuz sonuçları önler.</a:t>
            </a:r>
          </a:p>
        </p:txBody>
      </p:sp>
    </p:spTree>
    <p:extLst>
      <p:ext uri="{BB962C8B-B14F-4D97-AF65-F5344CB8AC3E}">
        <p14:creationId xmlns:p14="http://schemas.microsoft.com/office/powerpoint/2010/main" val="386410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536D4D-88D0-02DA-6724-2BD2A3D40D3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DECEF7E-1C75-FB8F-F3B8-14DE30A6DA21}"/>
              </a:ext>
            </a:extLst>
          </p:cNvPr>
          <p:cNvSpPr>
            <a:spLocks noGrp="1"/>
          </p:cNvSpPr>
          <p:nvPr>
            <p:ph idx="1"/>
          </p:nvPr>
        </p:nvSpPr>
        <p:spPr/>
        <p:txBody>
          <a:bodyPr/>
          <a:lstStyle/>
          <a:p>
            <a:r>
              <a:rPr lang="tr-TR" dirty="0"/>
              <a:t>Fiziksel ve Ruhsal Sağlığı İyileştirme: Sabır, stresin azaltılması ve duygusal dengeyi koruma konusunda yardımcı olarak fiziksel ve ruhsal sağlığın iyileştirilmesine katkıda bulunabilir.</a:t>
            </a:r>
          </a:p>
          <a:p>
            <a:endParaRPr lang="tr-TR" dirty="0"/>
          </a:p>
          <a:p>
            <a:r>
              <a:rPr lang="tr-TR" dirty="0"/>
              <a:t>Dayanıklılığı Artırma: Sabır, zorluklar karşısında dayanıklılığı artırabilir. Bu, bireyin çeşitli hayat zorluklarıyla başa çıkma kapasitesini güçlendirebilir.</a:t>
            </a:r>
          </a:p>
          <a:p>
            <a:endParaRPr lang="tr-TR" dirty="0"/>
          </a:p>
          <a:p>
            <a:r>
              <a:rPr lang="tr-TR" dirty="0"/>
              <a:t>Bu avantajlar, sabrın bireyin genel yaşam kalitesini ve başarı potansiyelini artırmak adına önemli bir rol oynadığını göstermektedir.</a:t>
            </a:r>
          </a:p>
        </p:txBody>
      </p:sp>
    </p:spTree>
    <p:extLst>
      <p:ext uri="{BB962C8B-B14F-4D97-AF65-F5344CB8AC3E}">
        <p14:creationId xmlns:p14="http://schemas.microsoft.com/office/powerpoint/2010/main" val="88492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60B14B-3D1D-CBB6-3A62-EA8E64D7E5FF}"/>
              </a:ext>
            </a:extLst>
          </p:cNvPr>
          <p:cNvSpPr>
            <a:spLocks noGrp="1"/>
          </p:cNvSpPr>
          <p:nvPr>
            <p:ph type="title"/>
          </p:nvPr>
        </p:nvSpPr>
        <p:spPr/>
        <p:txBody>
          <a:bodyPr/>
          <a:lstStyle/>
          <a:p>
            <a:r>
              <a:rPr lang="tr-TR" dirty="0"/>
              <a:t>SABRIN GELİŞTİRİLMESİ </a:t>
            </a:r>
          </a:p>
        </p:txBody>
      </p:sp>
      <p:sp>
        <p:nvSpPr>
          <p:cNvPr id="3" name="İçerik Yer Tutucusu 2">
            <a:extLst>
              <a:ext uri="{FF2B5EF4-FFF2-40B4-BE49-F238E27FC236}">
                <a16:creationId xmlns:a16="http://schemas.microsoft.com/office/drawing/2014/main" id="{0D04B50E-8DFE-C78A-8433-A9034C84E8D9}"/>
              </a:ext>
            </a:extLst>
          </p:cNvPr>
          <p:cNvSpPr>
            <a:spLocks noGrp="1"/>
          </p:cNvSpPr>
          <p:nvPr>
            <p:ph idx="1"/>
          </p:nvPr>
        </p:nvSpPr>
        <p:spPr/>
        <p:txBody>
          <a:bodyPr/>
          <a:lstStyle/>
          <a:p>
            <a:r>
              <a:rPr lang="tr-TR" sz="2400" dirty="0"/>
              <a:t>Olumlu Düşünce Alıştırmaları:</a:t>
            </a:r>
          </a:p>
          <a:p>
            <a:r>
              <a:rPr lang="tr-TR" dirty="0"/>
              <a:t>-Olumsuz durumlarla karşılaştığınızda, olumlu düşünce alıştırmaları yapın.</a:t>
            </a:r>
          </a:p>
          <a:p>
            <a:r>
              <a:rPr lang="tr-TR" dirty="0"/>
              <a:t>-Sorunlara odaklanmak yerine çözüm arayın.</a:t>
            </a:r>
          </a:p>
          <a:p>
            <a:r>
              <a:rPr lang="tr-TR" sz="2400" dirty="0"/>
              <a:t>Hedef Belirleme:</a:t>
            </a:r>
          </a:p>
          <a:p>
            <a:r>
              <a:rPr lang="tr-TR" dirty="0"/>
              <a:t>-Uzun vadeli hedefler belirleyerek bu hedeflere ulaşmak için gereken süreçleri kabullenmeye çalışın.</a:t>
            </a:r>
          </a:p>
          <a:p>
            <a:r>
              <a:rPr lang="tr-TR" dirty="0"/>
              <a:t>-Hedeflerinizi net bir şekilde tanımlayarak bu hedeflere odaklanın.</a:t>
            </a:r>
          </a:p>
        </p:txBody>
      </p:sp>
    </p:spTree>
    <p:extLst>
      <p:ext uri="{BB962C8B-B14F-4D97-AF65-F5344CB8AC3E}">
        <p14:creationId xmlns:p14="http://schemas.microsoft.com/office/powerpoint/2010/main" val="229385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AF2DFF-068F-A454-0C63-800737B6295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1AF032B-DB9F-9E48-E817-A484536676AF}"/>
              </a:ext>
            </a:extLst>
          </p:cNvPr>
          <p:cNvSpPr>
            <a:spLocks noGrp="1"/>
          </p:cNvSpPr>
          <p:nvPr>
            <p:ph idx="1"/>
          </p:nvPr>
        </p:nvSpPr>
        <p:spPr/>
        <p:txBody>
          <a:bodyPr/>
          <a:lstStyle/>
          <a:p>
            <a:r>
              <a:rPr lang="tr-TR" sz="2400" dirty="0"/>
              <a:t>Küçük Adımlarla Başlama:</a:t>
            </a:r>
          </a:p>
          <a:p>
            <a:r>
              <a:rPr lang="tr-TR" dirty="0"/>
              <a:t>-Sabrınızı geliştirmek için küçük adımlarla başlayın. Büyük hedeflere ulaşmak zaman alabilir, bu yüzden küçük hedeflere odaklanın.</a:t>
            </a:r>
          </a:p>
          <a:p>
            <a:r>
              <a:rPr lang="tr-TR" sz="2400" dirty="0"/>
              <a:t>Sabır Egzersizleri:</a:t>
            </a:r>
          </a:p>
          <a:p>
            <a:r>
              <a:rPr lang="tr-TR" dirty="0"/>
              <a:t>-Bekleme pratiği yapın. Örneğin, bir sıra beklerken veya trafikteyken sabırlı olmayı deneyin.</a:t>
            </a:r>
          </a:p>
          <a:p>
            <a:r>
              <a:rPr lang="tr-TR" dirty="0"/>
              <a:t>-Belirli bir süre boyunca bir aktiviteyi sürdürmeye odaklanın, bu süreç içinde oluşabilecek zorluklara karşı sabırlı olun.</a:t>
            </a:r>
          </a:p>
        </p:txBody>
      </p:sp>
    </p:spTree>
    <p:extLst>
      <p:ext uri="{BB962C8B-B14F-4D97-AF65-F5344CB8AC3E}">
        <p14:creationId xmlns:p14="http://schemas.microsoft.com/office/powerpoint/2010/main" val="1763886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TotalTime>
  <Words>843</Words>
  <Application>Microsoft Macintosh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vt:lpstr>
      <vt:lpstr> SABIR </vt:lpstr>
      <vt:lpstr>SABIR NEDİR</vt:lpstr>
      <vt:lpstr>SABRIN ÖNEMİ</vt:lpstr>
      <vt:lpstr>PowerPoint Sunusu</vt:lpstr>
      <vt:lpstr>SABRIN AVANTAJLARI</vt:lpstr>
      <vt:lpstr>PowerPoint Sunusu</vt:lpstr>
      <vt:lpstr>PowerPoint Sunusu</vt:lpstr>
      <vt:lpstr>SABRIN GELİŞTİRİLMESİ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SABIR </dc:title>
  <dc:creator>berat savaşcı</dc:creator>
  <cp:lastModifiedBy>abdullaharsan06@gmail.com</cp:lastModifiedBy>
  <cp:revision>2</cp:revision>
  <dcterms:created xsi:type="dcterms:W3CDTF">2023-12-23T07:01:50Z</dcterms:created>
  <dcterms:modified xsi:type="dcterms:W3CDTF">2024-01-07T11:26:58Z</dcterms:modified>
</cp:coreProperties>
</file>