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B43CC4-4D42-685A-16D8-259B0139B7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63C3E8-07E9-5B3E-3DC8-F8AC17FA8F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FA1044-2B53-2A01-DBDF-DF08883BB1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A265C7-1F7F-4B19-9E6F-7BB84024D387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77921868"/>
      </p:ext>
    </p:extLst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A7D864-7F9B-1E81-F49A-0813F52518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587580-F7DC-1A9E-F5BC-C579D7065A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4D01DA-D368-123A-569A-8AB5F35014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73EC0B-1BF0-401A-A8F7-A26A8F809137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64883043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462BC8-14B5-6AC0-AF44-FCF34264A1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42C441-E371-C23F-1A33-F0BAB26CC2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F06061-FFF5-BFDB-4644-AC46877E55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AFE3E-88E4-45A5-8D08-8177D58E5A0F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365003711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BFB54C-4057-94EB-0D78-0C2F1A70EC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B1E2BF-C7A5-07B9-F3EA-B0C53C7C03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8FE18D-9DAF-8AC4-AE05-BFF812C943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E5692-59C5-466F-A6B4-D33C5458C9CB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87010461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C5B285-D32B-A930-A17A-2883974F30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0A683F-38B8-8F77-9D3F-6189B1BE6D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DF717D-08CC-5B80-6AFE-FFC649084E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8E0581-B4BD-42A6-8EE6-CFCFA882015C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955038496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A35FB4-FE45-8315-2ED6-5003A57135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82D053-AA36-9C49-5924-AE0AC5116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BCE60D-43E5-5C73-3694-5D417E39C7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62F7FA-6499-49D8-BA5D-A0A386C3B9DA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205695054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F51D1EE-2540-95CA-44FA-08D7B989E7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830F4C8-7221-F123-1C09-2879BB8737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87F7EA6-6635-5A2D-6FE3-0E924B8BC8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8FF71-BE41-432D-811C-03FDCCDC450B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864857210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A099FF-9443-18EB-E01E-C32043BC2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09B7C8-C73F-E154-C07E-6172863AC4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D966136-72BA-748B-AB86-7CB435CC63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7869D-8B8A-45E2-92E7-2997D621C16D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697340063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C07CE9C-14C5-AAFF-519E-1157C8C2D3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A1B1D7C-4D05-B6B7-1B3C-FCD231FFE5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84BF1BB-5126-8834-78A6-19EC522897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C51635-051C-4FB2-92E6-849ADA01804F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45460212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16E090-EDA3-0439-A1AD-B24384525C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DAC0A6-D6D7-10A1-0208-215B906B1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645791-2476-5FCC-3178-54AAF76A60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DFD57D-81D1-4849-8D3E-05F2C6F75128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58847518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3105A1-BC26-CE33-2CAA-C664143E0E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5D2330-B51A-0F3E-C979-4392B1334D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1E47B0-D0DF-513C-AE00-8DCF7003D8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78ABF-0963-4012-8880-700A7EDADD0C}" type="slidenum">
              <a:rPr lang="tr-TR" altLang="en-US"/>
              <a:pPr/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237665779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1CA820B-7589-EE00-DF54-831BB66044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Asıl başlık stili için tıklatın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F7FFA1-4488-17A7-1515-B7891470E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Asıl metin stillerini düzenlemek için tıklatın</a:t>
            </a:r>
          </a:p>
          <a:p>
            <a:pPr lvl="1"/>
            <a:r>
              <a:rPr lang="tr-TR" altLang="en-US"/>
              <a:t>İkinci düzey</a:t>
            </a:r>
          </a:p>
          <a:p>
            <a:pPr lvl="2"/>
            <a:r>
              <a:rPr lang="tr-TR" altLang="en-US"/>
              <a:t>Üçüncü düzey</a:t>
            </a:r>
          </a:p>
          <a:p>
            <a:pPr lvl="3"/>
            <a:r>
              <a:rPr lang="tr-TR" altLang="en-US"/>
              <a:t>Dördüncü düzey</a:t>
            </a:r>
          </a:p>
          <a:p>
            <a:pPr lvl="4"/>
            <a:r>
              <a:rPr lang="tr-TR" altLang="en-US"/>
              <a:t>Beşinci düzey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1AB7F0E-5757-4ED0-5690-1AE8753FD60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D70BB0D-C614-6602-8569-DE29ED40D7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6C4F59-97E5-77FB-7FB2-B9A311B0AD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3632A9D-26CB-4DD1-8A5D-2D7CB1F22E8B}" type="slidenum">
              <a:rPr lang="tr-TR" altLang="en-US"/>
              <a:pPr/>
              <a:t>‹#›</a:t>
            </a:fld>
            <a:endParaRPr lang="tr-T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9940FE1-69BA-AE78-7E53-1BAF04D2330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1341438"/>
            <a:ext cx="7486650" cy="2811462"/>
          </a:xfrm>
        </p:spPr>
        <p:txBody>
          <a:bodyPr anchor="ctr"/>
          <a:lstStyle/>
          <a:p>
            <a:pPr eaLnBrk="1" hangingPunct="1"/>
            <a:br>
              <a:rPr lang="tr-TR" altLang="en-US" sz="9600">
                <a:latin typeface="Comic Sans MS" panose="030F0702030302020204" pitchFamily="66" charset="0"/>
              </a:rPr>
            </a:br>
            <a:r>
              <a:rPr lang="tr-TR" altLang="en-US" sz="9600">
                <a:solidFill>
                  <a:srgbClr val="FF0066"/>
                </a:solidFill>
                <a:latin typeface="Comic Sans MS" panose="030F0702030302020204" pitchFamily="66" charset="0"/>
              </a:rPr>
              <a:t>SEVGİ</a:t>
            </a:r>
            <a:br>
              <a:rPr lang="tr-TR" altLang="en-US" sz="9600">
                <a:solidFill>
                  <a:srgbClr val="FF0066"/>
                </a:solidFill>
                <a:latin typeface="Comic Sans MS" panose="030F0702030302020204" pitchFamily="66" charset="0"/>
              </a:rPr>
            </a:br>
            <a:br>
              <a:rPr lang="tr-TR" altLang="en-US" sz="9600">
                <a:solidFill>
                  <a:srgbClr val="FF0066"/>
                </a:solidFill>
                <a:latin typeface="Comic Sans MS" panose="030F0702030302020204" pitchFamily="66" charset="0"/>
              </a:rPr>
            </a:br>
            <a:r>
              <a:rPr lang="tr-TR" altLang="en-US" sz="9600">
                <a:solidFill>
                  <a:srgbClr val="FF0066"/>
                </a:solidFill>
                <a:latin typeface="Comic Sans MS" panose="030F0702030302020204" pitchFamily="66" charset="0"/>
              </a:rPr>
              <a:t>NEDİR?</a:t>
            </a: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>
            <a:extLst>
              <a:ext uri="{FF2B5EF4-FFF2-40B4-BE49-F238E27FC236}">
                <a16:creationId xmlns:a16="http://schemas.microsoft.com/office/drawing/2014/main" id="{24AFBFA1-7D47-98F9-1691-DE5B56C86EC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0513" y="5191125"/>
            <a:ext cx="8562975" cy="1114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Sevgi; anlamak'tır.</a:t>
            </a:r>
          </a:p>
        </p:txBody>
      </p:sp>
      <p:sp>
        <p:nvSpPr>
          <p:cNvPr id="11267" name="Rectangle 6">
            <a:extLst>
              <a:ext uri="{FF2B5EF4-FFF2-40B4-BE49-F238E27FC236}">
                <a16:creationId xmlns:a16="http://schemas.microsoft.com/office/drawing/2014/main" id="{14464530-7F62-CD1C-7785-975C65A79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3" y="346075"/>
            <a:ext cx="1936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zh-CN" sz="120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              </a:t>
            </a:r>
            <a:endParaRPr lang="tr-TR" altLang="zh-CN" sz="180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268" name="Rectangle 7">
            <a:extLst>
              <a:ext uri="{FF2B5EF4-FFF2-40B4-BE49-F238E27FC236}">
                <a16:creationId xmlns:a16="http://schemas.microsoft.com/office/drawing/2014/main" id="{E8DC1DC9-2350-0D67-5C64-02AA0AF6B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3" y="4849813"/>
            <a:ext cx="2222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zh-CN" sz="120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tr-TR" altLang="zh-CN" sz="110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tr-TR" altLang="zh-CN" sz="180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1269" name="Resim 1">
            <a:extLst>
              <a:ext uri="{FF2B5EF4-FFF2-40B4-BE49-F238E27FC236}">
                <a16:creationId xmlns:a16="http://schemas.microsoft.com/office/drawing/2014/main" id="{5CDCDE07-B62B-D646-08F4-B255D87521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1488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anlamak hissetmek">
            <a:extLst>
              <a:ext uri="{FF2B5EF4-FFF2-40B4-BE49-F238E27FC236}">
                <a16:creationId xmlns:a16="http://schemas.microsoft.com/office/drawing/2014/main" id="{C460DEB6-66E6-6E64-ABC5-5E7A75C68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33375"/>
            <a:ext cx="6905625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WordArt 5">
            <a:extLst>
              <a:ext uri="{FF2B5EF4-FFF2-40B4-BE49-F238E27FC236}">
                <a16:creationId xmlns:a16="http://schemas.microsoft.com/office/drawing/2014/main" id="{CCCC2F45-A3FE-BDED-EB79-37A2EB2B745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288" y="5229225"/>
            <a:ext cx="8562975" cy="11144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99594"/>
                </a:solidFill>
                <a:latin typeface="Arial Black" panose="020B0A04020102020204" pitchFamily="34" charset="0"/>
              </a:rPr>
              <a:t>Sevgi; hissetmek'tir.</a:t>
            </a:r>
          </a:p>
        </p:txBody>
      </p:sp>
      <p:sp>
        <p:nvSpPr>
          <p:cNvPr id="12292" name="Rectangle 7">
            <a:extLst>
              <a:ext uri="{FF2B5EF4-FFF2-40B4-BE49-F238E27FC236}">
                <a16:creationId xmlns:a16="http://schemas.microsoft.com/office/drawing/2014/main" id="{8878259D-38A9-7AEC-95DA-8118F5129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485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3" name="Rectangle 8">
            <a:extLst>
              <a:ext uri="{FF2B5EF4-FFF2-40B4-BE49-F238E27FC236}">
                <a16:creationId xmlns:a16="http://schemas.microsoft.com/office/drawing/2014/main" id="{FAB7A99C-6E8A-AB5D-8E40-74AC71800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47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4" name="Rectangle 9">
            <a:extLst>
              <a:ext uri="{FF2B5EF4-FFF2-40B4-BE49-F238E27FC236}">
                <a16:creationId xmlns:a16="http://schemas.microsoft.com/office/drawing/2014/main" id="{681AADAE-000D-485E-FA6A-62F3E58FA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6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paylaş">
            <a:extLst>
              <a:ext uri="{FF2B5EF4-FFF2-40B4-BE49-F238E27FC236}">
                <a16:creationId xmlns:a16="http://schemas.microsoft.com/office/drawing/2014/main" id="{A41C1323-BCBB-1941-655B-D37C7B1F9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49275"/>
            <a:ext cx="62484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WordArt 4">
            <a:extLst>
              <a:ext uri="{FF2B5EF4-FFF2-40B4-BE49-F238E27FC236}">
                <a16:creationId xmlns:a16="http://schemas.microsoft.com/office/drawing/2014/main" id="{E2EAA695-5741-CAA8-609F-A6B1DE921EB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5157788"/>
            <a:ext cx="8562975" cy="11144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8DD4"/>
                </a:solidFill>
                <a:latin typeface="Arial Black" panose="020B0A04020102020204" pitchFamily="34" charset="0"/>
              </a:rPr>
              <a:t>Sevgi; paylaşmak'tır.</a:t>
            </a:r>
          </a:p>
        </p:txBody>
      </p:sp>
      <p:sp>
        <p:nvSpPr>
          <p:cNvPr id="13316" name="Rectangle 6">
            <a:extLst>
              <a:ext uri="{FF2B5EF4-FFF2-40B4-BE49-F238E27FC236}">
                <a16:creationId xmlns:a16="http://schemas.microsoft.com/office/drawing/2014/main" id="{6BA4B023-B0C9-9187-7BCE-E0C528108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81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7" name="Rectangle 7">
            <a:extLst>
              <a:ext uri="{FF2B5EF4-FFF2-40B4-BE49-F238E27FC236}">
                <a16:creationId xmlns:a16="http://schemas.microsoft.com/office/drawing/2014/main" id="{9C5954F6-C652-2D4F-4941-F9386B173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62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Sevgiliye güzel sözler - En güzel, uzun, kısa, resimli, etkileyici, romantik ve anlamlı sevgi sözleri">
            <a:extLst>
              <a:ext uri="{FF2B5EF4-FFF2-40B4-BE49-F238E27FC236}">
                <a16:creationId xmlns:a16="http://schemas.microsoft.com/office/drawing/2014/main" id="{4608EA00-04FF-0E68-990A-9CDE4EA10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04813"/>
            <a:ext cx="7346950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etin kutusu 2">
            <a:extLst>
              <a:ext uri="{FF2B5EF4-FFF2-40B4-BE49-F238E27FC236}">
                <a16:creationId xmlns:a16="http://schemas.microsoft.com/office/drawing/2014/main" id="{6955877A-6436-8D2B-6802-38CB0F1CB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4652963"/>
            <a:ext cx="62642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en-US" sz="4000">
                <a:solidFill>
                  <a:srgbClr val="FF0000"/>
                </a:solidFill>
              </a:rPr>
              <a:t>SEVGİ GÜZELLİK İSTER, GÜZELLİK EMEK İSTER.</a:t>
            </a:r>
          </a:p>
        </p:txBody>
      </p:sp>
      <p:pic>
        <p:nvPicPr>
          <p:cNvPr id="15363" name="Resim 1">
            <a:extLst>
              <a:ext uri="{FF2B5EF4-FFF2-40B4-BE49-F238E27FC236}">
                <a16:creationId xmlns:a16="http://schemas.microsoft.com/office/drawing/2014/main" id="{CC5EBA79-17F5-A89A-255A-7384921A48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88913"/>
            <a:ext cx="7464425" cy="419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987B562-E7E6-F7B2-2131-99904DC55E5C}"/>
              </a:ext>
            </a:extLst>
          </p:cNvPr>
          <p:cNvSpPr/>
          <p:nvPr/>
        </p:nvSpPr>
        <p:spPr>
          <a:xfrm>
            <a:off x="2195736" y="1412776"/>
            <a:ext cx="49820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tr-T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TENAY YÜCEL</a:t>
            </a:r>
          </a:p>
        </p:txBody>
      </p:sp>
      <p:sp>
        <p:nvSpPr>
          <p:cNvPr id="16387" name="Metin kutusu 2">
            <a:extLst>
              <a:ext uri="{FF2B5EF4-FFF2-40B4-BE49-F238E27FC236}">
                <a16:creationId xmlns:a16="http://schemas.microsoft.com/office/drawing/2014/main" id="{4A9A24A1-E0B1-15C1-2E2A-9FA94BCB0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3429000"/>
            <a:ext cx="4837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en-US" sz="1800"/>
              <a:t>İNGİLİZCE ÖĞRETMENİ</a:t>
            </a: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Resim 6">
            <a:extLst>
              <a:ext uri="{FF2B5EF4-FFF2-40B4-BE49-F238E27FC236}">
                <a16:creationId xmlns:a16="http://schemas.microsoft.com/office/drawing/2014/main" id="{CDD762EE-B58F-E2CF-4536-EA6D81BC7A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925" y="620713"/>
            <a:ext cx="551815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ikdörtgen 7">
            <a:extLst>
              <a:ext uri="{FF2B5EF4-FFF2-40B4-BE49-F238E27FC236}">
                <a16:creationId xmlns:a16="http://schemas.microsoft.com/office/drawing/2014/main" id="{9D950120-73D5-58A8-4988-72FFDC58BC3F}"/>
              </a:ext>
            </a:extLst>
          </p:cNvPr>
          <p:cNvSpPr/>
          <p:nvPr/>
        </p:nvSpPr>
        <p:spPr>
          <a:xfrm>
            <a:off x="971600" y="3933056"/>
            <a:ext cx="7685309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tr-TR" sz="40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SEVGİ ANLAŞMAK DEĞİLDİR, </a:t>
            </a:r>
          </a:p>
          <a:p>
            <a:pPr algn="ctr" eaLnBrk="1" hangingPunct="1">
              <a:defRPr/>
            </a:pPr>
            <a:r>
              <a:rPr lang="tr-TR" sz="40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NEDENSİZ DE SEVİLİR….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RESİM3">
            <a:extLst>
              <a:ext uri="{FF2B5EF4-FFF2-40B4-BE49-F238E27FC236}">
                <a16:creationId xmlns:a16="http://schemas.microsoft.com/office/drawing/2014/main" id="{89DC6843-CC0C-88DB-D2E1-AA11E106B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765175"/>
            <a:ext cx="67818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WordArt 4">
            <a:extLst>
              <a:ext uri="{FF2B5EF4-FFF2-40B4-BE49-F238E27FC236}">
                <a16:creationId xmlns:a16="http://schemas.microsoft.com/office/drawing/2014/main" id="{E5CF894C-6181-B9FB-795A-7306ED666A9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9388" y="5300663"/>
            <a:ext cx="8677275" cy="1114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Arial Black" panose="020B0A04020102020204" pitchFamily="34" charset="0"/>
              </a:rPr>
              <a:t>Sevgin yoksa, dost arama!</a:t>
            </a:r>
          </a:p>
        </p:txBody>
      </p:sp>
      <p:sp>
        <p:nvSpPr>
          <p:cNvPr id="4100" name="Rectangle 6">
            <a:extLst>
              <a:ext uri="{FF2B5EF4-FFF2-40B4-BE49-F238E27FC236}">
                <a16:creationId xmlns:a16="http://schemas.microsoft.com/office/drawing/2014/main" id="{2238FAF5-306D-C14F-BA13-9326ED02D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5113"/>
            <a:ext cx="1631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zh-CN" sz="120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      </a:t>
            </a:r>
            <a:endParaRPr lang="tr-TR" altLang="zh-CN" sz="110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tr-TR" altLang="zh-CN" sz="180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101" name="Rectangle 7">
            <a:extLst>
              <a:ext uri="{FF2B5EF4-FFF2-40B4-BE49-F238E27FC236}">
                <a16:creationId xmlns:a16="http://schemas.microsoft.com/office/drawing/2014/main" id="{83DFBD23-465E-6E04-F0B4-9FD184F3A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05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2" name="Rectangle 8">
            <a:extLst>
              <a:ext uri="{FF2B5EF4-FFF2-40B4-BE49-F238E27FC236}">
                <a16:creationId xmlns:a16="http://schemas.microsoft.com/office/drawing/2014/main" id="{A70EF288-49DC-949E-4B53-FFD5EE587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" y="6319838"/>
            <a:ext cx="87169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zh-CN" sz="120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                                                                                                                                                                      Sadi Şirazi</a:t>
            </a:r>
            <a:endParaRPr lang="tr-TR" altLang="zh-CN" sz="180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431">
            <a:extLst>
              <a:ext uri="{FF2B5EF4-FFF2-40B4-BE49-F238E27FC236}">
                <a16:creationId xmlns:a16="http://schemas.microsoft.com/office/drawing/2014/main" id="{18195724-2E20-8E2C-6E4B-AA8474C12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76250"/>
            <a:ext cx="49149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4">
            <a:extLst>
              <a:ext uri="{FF2B5EF4-FFF2-40B4-BE49-F238E27FC236}">
                <a16:creationId xmlns:a16="http://schemas.microsoft.com/office/drawing/2014/main" id="{CD1627BB-54CC-DCBA-32A2-3303DCB6B04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9388" y="5300663"/>
            <a:ext cx="8677275" cy="1114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A50021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Sevmek; sevilince öğrenilir...</a:t>
            </a:r>
          </a:p>
        </p:txBody>
      </p:sp>
      <p:sp>
        <p:nvSpPr>
          <p:cNvPr id="5124" name="Rectangle 6">
            <a:extLst>
              <a:ext uri="{FF2B5EF4-FFF2-40B4-BE49-F238E27FC236}">
                <a16:creationId xmlns:a16="http://schemas.microsoft.com/office/drawing/2014/main" id="{1DB1C67A-D7F7-00B9-336C-AB404D37B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5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Rectangle 7">
            <a:extLst>
              <a:ext uri="{FF2B5EF4-FFF2-40B4-BE49-F238E27FC236}">
                <a16:creationId xmlns:a16="http://schemas.microsoft.com/office/drawing/2014/main" id="{D11C2BA0-A9B1-70B0-BC9E-07AF72E3E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57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ebreseresim72lzth4">
            <a:extLst>
              <a:ext uri="{FF2B5EF4-FFF2-40B4-BE49-F238E27FC236}">
                <a16:creationId xmlns:a16="http://schemas.microsoft.com/office/drawing/2014/main" id="{BC74DCDD-4CB5-5A0B-D09B-920216F8C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6250"/>
            <a:ext cx="60960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4">
            <a:extLst>
              <a:ext uri="{FF2B5EF4-FFF2-40B4-BE49-F238E27FC236}">
                <a16:creationId xmlns:a16="http://schemas.microsoft.com/office/drawing/2014/main" id="{3CEC8FFB-7196-ABBE-643C-FFFAC578B7B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0825" y="5445125"/>
            <a:ext cx="8677275" cy="11144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Impact" panose="020B0806030902050204" pitchFamily="34" charset="0"/>
              </a:rPr>
              <a:t>Sevgi, büyür ama yaşlanmaz...</a:t>
            </a:r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199D1EC7-F6F6-0373-D6C5-5AB7498AF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4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Rectangle 7">
            <a:extLst>
              <a:ext uri="{FF2B5EF4-FFF2-40B4-BE49-F238E27FC236}">
                <a16:creationId xmlns:a16="http://schemas.microsoft.com/office/drawing/2014/main" id="{B7746ED9-CA0F-57BE-2540-CB9FC04DA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29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0" name="Rectangle 8">
            <a:extLst>
              <a:ext uri="{FF2B5EF4-FFF2-40B4-BE49-F238E27FC236}">
                <a16:creationId xmlns:a16="http://schemas.microsoft.com/office/drawing/2014/main" id="{6D53DE1E-A72A-3266-4AFC-A2428EFBD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4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RESİM4">
            <a:extLst>
              <a:ext uri="{FF2B5EF4-FFF2-40B4-BE49-F238E27FC236}">
                <a16:creationId xmlns:a16="http://schemas.microsoft.com/office/drawing/2014/main" id="{7DA70FD1-02BD-C237-62B5-F747DE4E8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33375"/>
            <a:ext cx="662940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WordArt 4">
            <a:extLst>
              <a:ext uri="{FF2B5EF4-FFF2-40B4-BE49-F238E27FC236}">
                <a16:creationId xmlns:a16="http://schemas.microsoft.com/office/drawing/2014/main" id="{38E30ECD-7C1A-57FE-8EA6-89F563D5826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5013325"/>
            <a:ext cx="8562975" cy="1114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27058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Yaradılanı severiz, yaradandan ötürü...</a:t>
            </a: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FB94796B-9634-769B-734B-EE66E6E5A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4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7">
            <a:extLst>
              <a:ext uri="{FF2B5EF4-FFF2-40B4-BE49-F238E27FC236}">
                <a16:creationId xmlns:a16="http://schemas.microsoft.com/office/drawing/2014/main" id="{68493665-EB2D-563D-44CC-DEAA50925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49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8">
            <a:extLst>
              <a:ext uri="{FF2B5EF4-FFF2-40B4-BE49-F238E27FC236}">
                <a16:creationId xmlns:a16="http://schemas.microsoft.com/office/drawing/2014/main" id="{6B976C9E-C96B-2BFF-C7AF-9C1EAD11A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64238"/>
            <a:ext cx="88725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64643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4643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4643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4643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4643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zh-CN" sz="120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      Mevlana Celaleddin Rumi</a:t>
            </a:r>
            <a:endParaRPr lang="tr-TR" altLang="zh-CN" sz="110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tr-TR" altLang="zh-CN" sz="180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şefkat merhamet">
            <a:extLst>
              <a:ext uri="{FF2B5EF4-FFF2-40B4-BE49-F238E27FC236}">
                <a16:creationId xmlns:a16="http://schemas.microsoft.com/office/drawing/2014/main" id="{92242FB0-E314-BBE9-6AD7-BC41F6123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9144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WordArt 4">
            <a:extLst>
              <a:ext uri="{FF2B5EF4-FFF2-40B4-BE49-F238E27FC236}">
                <a16:creationId xmlns:a16="http://schemas.microsoft.com/office/drawing/2014/main" id="{2EEB0391-2C09-119A-D134-B50213690F9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5157788"/>
            <a:ext cx="8562975" cy="11144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Sevgi; şefkat'tir.</a:t>
            </a:r>
          </a:p>
        </p:txBody>
      </p:sp>
      <p:sp>
        <p:nvSpPr>
          <p:cNvPr id="8196" name="Rectangle 6">
            <a:extLst>
              <a:ext uri="{FF2B5EF4-FFF2-40B4-BE49-F238E27FC236}">
                <a16:creationId xmlns:a16="http://schemas.microsoft.com/office/drawing/2014/main" id="{DA1F0FD2-0048-4457-C8DF-F1D50F86F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14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7">
            <a:extLst>
              <a:ext uri="{FF2B5EF4-FFF2-40B4-BE49-F238E27FC236}">
                <a16:creationId xmlns:a16="http://schemas.microsoft.com/office/drawing/2014/main" id="{722EC0B9-5711-D20B-8048-7837800E2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784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sevgi güven">
            <a:extLst>
              <a:ext uri="{FF2B5EF4-FFF2-40B4-BE49-F238E27FC236}">
                <a16:creationId xmlns:a16="http://schemas.microsoft.com/office/drawing/2014/main" id="{A444504D-0F49-AAC4-1DCA-385D5C398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1050"/>
            <a:ext cx="914400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WordArt 4">
            <a:extLst>
              <a:ext uri="{FF2B5EF4-FFF2-40B4-BE49-F238E27FC236}">
                <a16:creationId xmlns:a16="http://schemas.microsoft.com/office/drawing/2014/main" id="{5CEAD705-4D56-23E6-23C2-643AB04DC42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5300663"/>
            <a:ext cx="8562975" cy="11144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84329"/>
                </a:solidFill>
                <a:latin typeface="Arial Black" panose="020B0A04020102020204" pitchFamily="34" charset="0"/>
              </a:rPr>
              <a:t>Sevgi; güven vermek'tir.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DF171598-0797-DAB0-7FBB-B42D0D0ED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0ED834D9-6945-77BB-3D98-A56BC5D31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8388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>
            <a:extLst>
              <a:ext uri="{FF2B5EF4-FFF2-40B4-BE49-F238E27FC236}">
                <a16:creationId xmlns:a16="http://schemas.microsoft.com/office/drawing/2014/main" id="{656D3955-5253-80EC-7F37-ECE48C238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88913"/>
            <a:ext cx="38862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WordArt 4">
            <a:extLst>
              <a:ext uri="{FF2B5EF4-FFF2-40B4-BE49-F238E27FC236}">
                <a16:creationId xmlns:a16="http://schemas.microsoft.com/office/drawing/2014/main" id="{AA46EFDE-1157-B0AD-AD00-3E6E45ABD6D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81025" y="4941888"/>
            <a:ext cx="8562975" cy="11144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latin typeface="Arial Black" panose="020B0A04020102020204" pitchFamily="34" charset="0"/>
              </a:rPr>
              <a:t>Sevgi; fedakarlık'tır.</a:t>
            </a: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id="{2AE6F293-EF51-4C27-F362-40B6F3743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5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5" name="Rectangle 7">
            <a:extLst>
              <a:ext uri="{FF2B5EF4-FFF2-40B4-BE49-F238E27FC236}">
                <a16:creationId xmlns:a16="http://schemas.microsoft.com/office/drawing/2014/main" id="{2454CF2B-FD8C-4719-4CBA-E119F5AB4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48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Varsayılan Tasarım">
  <a:themeElements>
    <a:clrScheme name="Varsayılan Tasarım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71</Words>
  <Application>Microsoft Office PowerPoint</Application>
  <PresentationFormat>Ekran Gösterisi (4:3)</PresentationFormat>
  <Paragraphs>21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Varsayılan Tasarım</vt:lpstr>
      <vt:lpstr> SEVGİ  NEDİR?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MEB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SEVGİ</dc:title>
  <dc:creator>MEB</dc:creator>
  <cp:lastModifiedBy>Münevver Öger</cp:lastModifiedBy>
  <cp:revision>15</cp:revision>
  <dcterms:created xsi:type="dcterms:W3CDTF">2011-04-05T07:48:12Z</dcterms:created>
  <dcterms:modified xsi:type="dcterms:W3CDTF">2024-03-01T05:44:19Z</dcterms:modified>
</cp:coreProperties>
</file>