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76" r:id="rId3"/>
    <p:sldId id="265" r:id="rId4"/>
    <p:sldId id="277" r:id="rId5"/>
    <p:sldId id="290" r:id="rId6"/>
    <p:sldId id="278" r:id="rId7"/>
    <p:sldId id="279" r:id="rId8"/>
    <p:sldId id="280" r:id="rId9"/>
    <p:sldId id="258" r:id="rId10"/>
    <p:sldId id="259" r:id="rId11"/>
    <p:sldId id="285" r:id="rId12"/>
    <p:sldId id="260" r:id="rId13"/>
    <p:sldId id="261" r:id="rId14"/>
    <p:sldId id="262" r:id="rId15"/>
    <p:sldId id="263" r:id="rId16"/>
    <p:sldId id="283" r:id="rId17"/>
    <p:sldId id="287" r:id="rId18"/>
    <p:sldId id="269" r:id="rId19"/>
    <p:sldId id="273" r:id="rId20"/>
    <p:sldId id="288" r:id="rId21"/>
    <p:sldId id="274" r:id="rId22"/>
    <p:sldId id="286" r:id="rId23"/>
    <p:sldId id="284" r:id="rId24"/>
    <p:sldId id="275" r:id="rId25"/>
    <p:sldId id="289" r:id="rId26"/>
    <p:sldId id="270" r:id="rId27"/>
    <p:sldId id="271" r:id="rId28"/>
    <p:sldId id="272" r:id="rId29"/>
    <p:sldId id="282" r:id="rId30"/>
  </p:sldIdLst>
  <p:sldSz cx="12192000" cy="6858000"/>
  <p:notesSz cx="6858000" cy="9144000"/>
  <p:custShowLst>
    <p:custShow name="Özel Gösteri 2" id="0">
      <p:sldLst>
        <p:sld r:id="rId2"/>
        <p:sld r:id="rId4"/>
        <p:sld r:id="rId10"/>
        <p:sld r:id="rId11"/>
        <p:sld r:id="rId13"/>
        <p:sld r:id="rId14"/>
        <p:sld r:id="rId15"/>
        <p:sld r:id="rId16"/>
        <p:sld r:id="rId19"/>
        <p:sld r:id="rId20"/>
        <p:sld r:id="rId22"/>
        <p:sld r:id="rId25"/>
        <p:sld r:id="rId27"/>
        <p:sld r:id="rId28"/>
        <p:sld r:id="rId29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8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1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9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0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3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1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1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0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3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6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5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3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4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5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2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0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61D6-B54B-49BB-A2EE-EE2C021F034B}" type="datetimeFigureOut">
              <a:rPr lang="tr-TR" smtClean="0"/>
              <a:t>15.05.2024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DA2C8B-D474-4558-A154-91677DC97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9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</p:sldLayoutIdLst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8636D4-DC24-D60C-99AF-7A97F07DE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9" y="2021682"/>
            <a:ext cx="10408442" cy="2755700"/>
          </a:xfrm>
        </p:spPr>
        <p:txBody>
          <a:bodyPr>
            <a:normAutofit/>
          </a:bodyPr>
          <a:lstStyle/>
          <a:p>
            <a:r>
              <a:rPr lang="tr-TR" dirty="0"/>
              <a:t>GAZİ MESLEKİ VE TEKNİK ANADOLU LİSESİ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32B22F8-5989-41F0-7667-6B60DCBDD0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DEĞERLER EĞİTİMİ</a:t>
            </a:r>
          </a:p>
        </p:txBody>
      </p:sp>
      <p:pic>
        <p:nvPicPr>
          <p:cNvPr id="4" name="Y2meta.app - Ayten Alpman - Bir Başkadır Benim Memleketim (Official Audio) (128 kbps)">
            <a:hlinkClick r:id="" action="ppaction://media"/>
            <a:extLst>
              <a:ext uri="{FF2B5EF4-FFF2-40B4-BE49-F238E27FC236}">
                <a16:creationId xmlns:a16="http://schemas.microsoft.com/office/drawing/2014/main" id="{13EEAF5F-03F0-B753-9751-70695EB14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672222-96BA-A45F-A92E-FBF3A775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64344"/>
            <a:ext cx="11201400" cy="911874"/>
          </a:xfrm>
        </p:spPr>
        <p:txBody>
          <a:bodyPr/>
          <a:lstStyle/>
          <a:p>
            <a:r>
              <a:rPr lang="tr-T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VATANSEVERLİK, DİLİMİZE SAHİP ÇIKMAKTIR</a:t>
            </a:r>
            <a:endParaRPr lang="tr-TR" dirty="0"/>
          </a:p>
        </p:txBody>
      </p:sp>
      <p:pic>
        <p:nvPicPr>
          <p:cNvPr id="27" name="İçerik Yer Tutucusu 26">
            <a:extLst>
              <a:ext uri="{FF2B5EF4-FFF2-40B4-BE49-F238E27FC236}">
                <a16:creationId xmlns:a16="http://schemas.microsoft.com/office/drawing/2014/main" id="{7A30C02A-1186-CF8B-67C0-57D177940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" y="1278731"/>
            <a:ext cx="11830050" cy="5429250"/>
          </a:xfrm>
        </p:spPr>
      </p:pic>
    </p:spTree>
    <p:extLst>
      <p:ext uri="{BB962C8B-B14F-4D97-AF65-F5344CB8AC3E}">
        <p14:creationId xmlns:p14="http://schemas.microsoft.com/office/powerpoint/2010/main" val="29159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B37AFE-DE24-260B-46B7-5EC2DC38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424087"/>
            <a:ext cx="9997354" cy="684278"/>
          </a:xfrm>
        </p:spPr>
        <p:txBody>
          <a:bodyPr>
            <a:normAutofit/>
          </a:bodyPr>
          <a:lstStyle/>
          <a:p>
            <a:r>
              <a:rPr lang="tr-T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KÜLTÜRÜNE</a:t>
            </a:r>
            <a:r>
              <a:rPr lang="tr-T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SAHİP ÇIKMAK VE YAŞATMAKTIR</a:t>
            </a:r>
            <a:endParaRPr lang="tr-TR" sz="3200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B38346B8-EC9B-10DD-8D44-32B539AE9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200727"/>
            <a:ext cx="11933382" cy="5763491"/>
          </a:xfrm>
        </p:spPr>
      </p:pic>
    </p:spTree>
    <p:extLst>
      <p:ext uri="{BB962C8B-B14F-4D97-AF65-F5344CB8AC3E}">
        <p14:creationId xmlns:p14="http://schemas.microsoft.com/office/powerpoint/2010/main" val="35533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B03EFB-1BD0-9D8A-2E12-3E712212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E6818F0-E3F9-AF98-6D80-51A7B6B2D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341745"/>
            <a:ext cx="11804073" cy="6516255"/>
          </a:xfrm>
        </p:spPr>
      </p:pic>
    </p:spTree>
    <p:extLst>
      <p:ext uri="{BB962C8B-B14F-4D97-AF65-F5344CB8AC3E}">
        <p14:creationId xmlns:p14="http://schemas.microsoft.com/office/powerpoint/2010/main" val="37254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C8822F-90C7-2C0A-0171-0F2F7491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A170311-7ABF-5083-38F3-B9149D20B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8" y="480291"/>
            <a:ext cx="11351491" cy="6031345"/>
          </a:xfrm>
        </p:spPr>
      </p:pic>
    </p:spTree>
    <p:extLst>
      <p:ext uri="{BB962C8B-B14F-4D97-AF65-F5344CB8AC3E}">
        <p14:creationId xmlns:p14="http://schemas.microsoft.com/office/powerpoint/2010/main" val="18966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6B89D7-1373-CCCC-CE86-3F2A9419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122580E-5170-819D-5EED-2EE9A8256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17236"/>
            <a:ext cx="11351491" cy="6086764"/>
          </a:xfrm>
        </p:spPr>
      </p:pic>
    </p:spTree>
    <p:extLst>
      <p:ext uri="{BB962C8B-B14F-4D97-AF65-F5344CB8AC3E}">
        <p14:creationId xmlns:p14="http://schemas.microsoft.com/office/powerpoint/2010/main" val="17995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FE2DE4-CA81-AD23-7E7E-283F987A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EDBC348-FD00-F377-564C-1E725FEEC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508000"/>
            <a:ext cx="11517745" cy="6151418"/>
          </a:xfrm>
        </p:spPr>
      </p:pic>
    </p:spTree>
    <p:extLst>
      <p:ext uri="{BB962C8B-B14F-4D97-AF65-F5344CB8AC3E}">
        <p14:creationId xmlns:p14="http://schemas.microsoft.com/office/powerpoint/2010/main" val="2229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72D61F-3881-1101-F1EC-5642A911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NENE HATUN GİBİ YİĞİT OLMAKTIR.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64DEDBA-76BB-DAF4-3619-A4E8DFBC0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582" y="1246909"/>
            <a:ext cx="12339782" cy="5449455"/>
          </a:xfrm>
        </p:spPr>
      </p:pic>
    </p:spTree>
    <p:extLst>
      <p:ext uri="{BB962C8B-B14F-4D97-AF65-F5344CB8AC3E}">
        <p14:creationId xmlns:p14="http://schemas.microsoft.com/office/powerpoint/2010/main" val="35431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7DD22C-43AD-469A-B52B-3AF65A3B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VATANI SEVMEK, ÜRETMEKTİR.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B9C989F-0A9A-F49B-8F2F-BD5168228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619" y="1207294"/>
            <a:ext cx="11744325" cy="5650706"/>
          </a:xfrm>
        </p:spPr>
      </p:pic>
    </p:spTree>
    <p:extLst>
      <p:ext uri="{BB962C8B-B14F-4D97-AF65-F5344CB8AC3E}">
        <p14:creationId xmlns:p14="http://schemas.microsoft.com/office/powerpoint/2010/main" val="20592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365170-1A17-5421-7692-9E971AED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9DD3B1B-C947-2F55-DDFF-EFAC736A5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711201"/>
            <a:ext cx="11841018" cy="5957454"/>
          </a:xfrm>
        </p:spPr>
      </p:pic>
    </p:spTree>
    <p:extLst>
      <p:ext uri="{BB962C8B-B14F-4D97-AF65-F5344CB8AC3E}">
        <p14:creationId xmlns:p14="http://schemas.microsoft.com/office/powerpoint/2010/main" val="1609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3FD307-A5F4-296B-62B5-6DFA71CB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4194D12-D4E0-E1FB-A775-B74E74839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" y="507206"/>
            <a:ext cx="11915775" cy="6300788"/>
          </a:xfrm>
        </p:spPr>
      </p:pic>
    </p:spTree>
    <p:extLst>
      <p:ext uri="{BB962C8B-B14F-4D97-AF65-F5344CB8AC3E}">
        <p14:creationId xmlns:p14="http://schemas.microsoft.com/office/powerpoint/2010/main" val="36708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B5ACD1-9315-5607-343F-FD14F717F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2" y="114299"/>
            <a:ext cx="12158662" cy="667226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F1A50341-05F5-343B-7E64-E47DC8907054}"/>
              </a:ext>
            </a:extLst>
          </p:cNvPr>
          <p:cNvSpPr/>
          <p:nvPr/>
        </p:nvSpPr>
        <p:spPr>
          <a:xfrm>
            <a:off x="2964657" y="2928938"/>
            <a:ext cx="5629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54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693CF8-25FC-FE8F-BC1D-2DC8714A3D1F}"/>
              </a:ext>
            </a:extLst>
          </p:cNvPr>
          <p:cNvSpPr/>
          <p:nvPr/>
        </p:nvSpPr>
        <p:spPr>
          <a:xfrm>
            <a:off x="2336006" y="2967335"/>
            <a:ext cx="58293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VATANSEVERLİK</a:t>
            </a:r>
            <a:endParaRPr lang="tr-TR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29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2CC5B5-B137-4837-F13D-F9FDE5D1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624110"/>
            <a:ext cx="9932987" cy="1280890"/>
          </a:xfrm>
        </p:spPr>
        <p:txBody>
          <a:bodyPr/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Vatanseverlik ,ülkemizi Dünya’da Gururla Temsil Etmektir.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74065C9-A323-42B4-A4C8-5217D36B2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47" y="1750219"/>
            <a:ext cx="11594306" cy="4879181"/>
          </a:xfrm>
        </p:spPr>
      </p:pic>
    </p:spTree>
    <p:extLst>
      <p:ext uri="{BB962C8B-B14F-4D97-AF65-F5344CB8AC3E}">
        <p14:creationId xmlns:p14="http://schemas.microsoft.com/office/powerpoint/2010/main" val="5298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E574B87-B186-21D0-8673-9A1F6C4FA2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357188"/>
            <a:ext cx="11758612" cy="6435725"/>
          </a:xfrm>
        </p:spPr>
      </p:pic>
    </p:spTree>
    <p:extLst>
      <p:ext uri="{BB962C8B-B14F-4D97-AF65-F5344CB8AC3E}">
        <p14:creationId xmlns:p14="http://schemas.microsoft.com/office/powerpoint/2010/main" val="5477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1B2134A-24A3-2C24-B449-8DEB3BA34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157018"/>
            <a:ext cx="11831782" cy="6700982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07F6079-4C4F-92F7-50A8-C12D75B53EB6}"/>
              </a:ext>
            </a:extLst>
          </p:cNvPr>
          <p:cNvSpPr/>
          <p:nvPr/>
        </p:nvSpPr>
        <p:spPr>
          <a:xfrm>
            <a:off x="2247833" y="2967335"/>
            <a:ext cx="7696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VATANI SEVMEK KAN VERMEKTİR</a:t>
            </a:r>
            <a:r>
              <a:rPr lang="tr-TR" sz="5400" b="1" dirty="0">
                <a:ln/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4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E3CCC0-E812-5C8D-E13C-8E01FF9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32" y="480292"/>
            <a:ext cx="10683082" cy="805584"/>
          </a:xfrm>
        </p:spPr>
        <p:txBody>
          <a:bodyPr>
            <a:normAutofit/>
          </a:bodyPr>
          <a:lstStyle/>
          <a:p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GEREKTİĞİNDE TEK YÜREK OLMAKTIR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402653A-5F47-EAC5-0BD8-A68177A5C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348509"/>
            <a:ext cx="11665527" cy="5509491"/>
          </a:xfrm>
        </p:spPr>
      </p:pic>
    </p:spTree>
    <p:extLst>
      <p:ext uri="{BB962C8B-B14F-4D97-AF65-F5344CB8AC3E}">
        <p14:creationId xmlns:p14="http://schemas.microsoft.com/office/powerpoint/2010/main" val="38584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B1B896-459E-0B5D-828A-C9C8EBD1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573275F-66B4-E838-3120-DC3F1E804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" y="550069"/>
            <a:ext cx="11601449" cy="6450806"/>
          </a:xfrm>
        </p:spPr>
      </p:pic>
    </p:spTree>
    <p:extLst>
      <p:ext uri="{BB962C8B-B14F-4D97-AF65-F5344CB8AC3E}">
        <p14:creationId xmlns:p14="http://schemas.microsoft.com/office/powerpoint/2010/main" val="27024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F7D85D-F02F-1468-8E76-6924313D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6" y="438372"/>
            <a:ext cx="10798174" cy="711772"/>
          </a:xfrm>
        </p:spPr>
        <p:txBody>
          <a:bodyPr/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TARİHİNİ BİLMEKTİR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EA81C7B-2535-F3A3-E780-5A0C9F66E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1237673"/>
            <a:ext cx="10670165" cy="5398871"/>
          </a:xfrm>
        </p:spPr>
      </p:pic>
    </p:spTree>
    <p:extLst>
      <p:ext uri="{BB962C8B-B14F-4D97-AF65-F5344CB8AC3E}">
        <p14:creationId xmlns:p14="http://schemas.microsoft.com/office/powerpoint/2010/main" val="31604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A72878-D420-7287-D747-D93D8517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1790"/>
          </a:xfrm>
        </p:spPr>
        <p:txBody>
          <a:bodyPr/>
          <a:lstStyle/>
          <a:p>
            <a:r>
              <a:rPr lang="tr-TR" dirty="0"/>
              <a:t>            VATANI SEVMEK 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DA295754-E84F-7DA3-4A0E-8BFF61131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135857"/>
            <a:ext cx="11790435" cy="5643562"/>
          </a:xfrm>
        </p:spPr>
      </p:pic>
    </p:spTree>
    <p:extLst>
      <p:ext uri="{BB962C8B-B14F-4D97-AF65-F5344CB8AC3E}">
        <p14:creationId xmlns:p14="http://schemas.microsoft.com/office/powerpoint/2010/main" val="16698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48C2A9-BBAF-F11C-6383-2C92A513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D12F490-C5A4-4613-3914-AAD209D08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406400"/>
            <a:ext cx="11674763" cy="6345382"/>
          </a:xfrm>
        </p:spPr>
      </p:pic>
    </p:spTree>
    <p:extLst>
      <p:ext uri="{BB962C8B-B14F-4D97-AF65-F5344CB8AC3E}">
        <p14:creationId xmlns:p14="http://schemas.microsoft.com/office/powerpoint/2010/main" val="18184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35DB71-2176-0E3D-9437-3D5644A0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FF3F4C4D-0601-F917-72D0-3261969A0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332509"/>
            <a:ext cx="11905673" cy="7065817"/>
          </a:xfrm>
        </p:spPr>
      </p:pic>
    </p:spTree>
    <p:extLst>
      <p:ext uri="{BB962C8B-B14F-4D97-AF65-F5344CB8AC3E}">
        <p14:creationId xmlns:p14="http://schemas.microsoft.com/office/powerpoint/2010/main" val="36647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0A52187-43B5-1F94-F17C-B0FFE6577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0"/>
            <a:ext cx="11342255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D828DD56-9204-61AD-C14F-A5B5DBD4FB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157163"/>
            <a:ext cx="12044362" cy="6529387"/>
          </a:xfrm>
        </p:spPr>
      </p:pic>
    </p:spTree>
    <p:extLst>
      <p:ext uri="{BB962C8B-B14F-4D97-AF65-F5344CB8AC3E}">
        <p14:creationId xmlns:p14="http://schemas.microsoft.com/office/powerpoint/2010/main" val="21037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DEBE6CB-92A1-93CB-A167-F94DF2E1C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78595"/>
            <a:ext cx="11101387" cy="62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384EFC-5A8A-188D-F2BD-29C9648F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64" y="624110"/>
            <a:ext cx="9994105" cy="1076103"/>
          </a:xfrm>
        </p:spPr>
        <p:txBody>
          <a:bodyPr>
            <a:normAutofit fontScale="90000"/>
          </a:bodyPr>
          <a:lstStyle/>
          <a:p>
            <a:r>
              <a:rPr lang="tr-TR" dirty="0"/>
              <a:t>Vatanseverlik demek, </a:t>
            </a:r>
            <a:r>
              <a:rPr lang="tr-TR" dirty="0" err="1"/>
              <a:t>M.Kemal</a:t>
            </a:r>
            <a:r>
              <a:rPr lang="tr-TR" dirty="0"/>
              <a:t> Atatürk gibi </a:t>
            </a:r>
            <a:br>
              <a:rPr lang="tr-TR" dirty="0"/>
            </a:br>
            <a:r>
              <a:rPr lang="tr-TR" dirty="0"/>
              <a:t>  ömrünü bu vatana adamaktır.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343372C-E812-B509-8434-3BAA489C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" y="1957388"/>
            <a:ext cx="11087100" cy="4786311"/>
          </a:xfrm>
        </p:spPr>
      </p:pic>
    </p:spTree>
    <p:extLst>
      <p:ext uri="{BB962C8B-B14F-4D97-AF65-F5344CB8AC3E}">
        <p14:creationId xmlns:p14="http://schemas.microsoft.com/office/powerpoint/2010/main" val="11095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C1B2953-E53B-5397-E504-646F88522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35755"/>
            <a:ext cx="11087100" cy="6329363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146FA851-AFC8-9CB9-B700-CC7A59B5CDF6}"/>
              </a:ext>
            </a:extLst>
          </p:cNvPr>
          <p:cNvSpPr/>
          <p:nvPr/>
        </p:nvSpPr>
        <p:spPr>
          <a:xfrm>
            <a:off x="2162073" y="2967335"/>
            <a:ext cx="7867859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FATİH SULTAN MEHMET GİBİ</a:t>
            </a:r>
          </a:p>
          <a:p>
            <a:pPr algn="ctr"/>
            <a:r>
              <a:rPr lang="tr-T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ÇAĞ KAPATIP, YENİ BİR ÇAĞ</a:t>
            </a:r>
          </a:p>
          <a:p>
            <a:pPr algn="ctr"/>
            <a:r>
              <a:rPr lang="tr-T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AÇMAKTIR</a:t>
            </a:r>
            <a:r>
              <a:rPr lang="tr-T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67438E2-7573-5AFA-6992-A6FFFBF73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286327"/>
            <a:ext cx="11924145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E55397A-7979-74DE-FBAE-54F01F89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40146"/>
            <a:ext cx="11877963" cy="66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A10104-1B8D-0C1C-4C7A-1F1098EBF8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3564" y="623888"/>
            <a:ext cx="11156660" cy="1281112"/>
          </a:xfrm>
        </p:spPr>
        <p:txBody>
          <a:bodyPr>
            <a:norm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YUNUS EMRE GİBİ SEVMEKTİR.</a:t>
            </a:r>
            <a:b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72BB2B2-BF08-CC96-D9C6-25C31301D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246909"/>
            <a:ext cx="11821679" cy="55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282</TotalTime>
  <Words>89</Words>
  <Application>Microsoft Office PowerPoint</Application>
  <PresentationFormat>Geniş ekran</PresentationFormat>
  <Paragraphs>18</Paragraphs>
  <Slides>29</Slides>
  <Notes>0</Notes>
  <HiddenSlides>0</HiddenSlides>
  <MMClips>1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  <vt:variant>
        <vt:lpstr>Özel Gösteriler</vt:lpstr>
      </vt:variant>
      <vt:variant>
        <vt:i4>1</vt:i4>
      </vt:variant>
    </vt:vector>
  </HeadingPairs>
  <TitlesOfParts>
    <vt:vector size="34" baseType="lpstr">
      <vt:lpstr>Arial</vt:lpstr>
      <vt:lpstr>Century Gothic</vt:lpstr>
      <vt:lpstr>Wingdings 3</vt:lpstr>
      <vt:lpstr>Duman</vt:lpstr>
      <vt:lpstr>GAZİ MESLEKİ VE TEKNİK ANADOLU LİSESİ</vt:lpstr>
      <vt:lpstr>PowerPoint Sunusu</vt:lpstr>
      <vt:lpstr>PowerPoint Sunusu</vt:lpstr>
      <vt:lpstr>PowerPoint Sunusu</vt:lpstr>
      <vt:lpstr>Vatanseverlik demek, M.Kemal Atatürk gibi    ömrünü bu vatana adamaktır.</vt:lpstr>
      <vt:lpstr>PowerPoint Sunusu</vt:lpstr>
      <vt:lpstr>PowerPoint Sunusu</vt:lpstr>
      <vt:lpstr>PowerPoint Sunusu</vt:lpstr>
      <vt:lpstr>       YUNUS EMRE GİBİ SEVMEKTİR.  </vt:lpstr>
      <vt:lpstr>VATANSEVERLİK, DİLİMİZE SAHİP ÇIKMAKTIR</vt:lpstr>
      <vt:lpstr>KÜLTÜRÜNE SAHİP ÇIKMAK VE YAŞATMAKTIR</vt:lpstr>
      <vt:lpstr>PowerPoint Sunusu</vt:lpstr>
      <vt:lpstr>PowerPoint Sunusu</vt:lpstr>
      <vt:lpstr>PowerPoint Sunusu</vt:lpstr>
      <vt:lpstr>PowerPoint Sunusu</vt:lpstr>
      <vt:lpstr>NENE HATUN GİBİ YİĞİT OLMAKTIR.</vt:lpstr>
      <vt:lpstr>VATANI SEVMEK, ÜRETMEKTİR.</vt:lpstr>
      <vt:lpstr>PowerPoint Sunusu</vt:lpstr>
      <vt:lpstr>PowerPoint Sunusu</vt:lpstr>
      <vt:lpstr>Vatanseverlik ,ülkemizi Dünya’da Gururla Temsil Etmektir.</vt:lpstr>
      <vt:lpstr>PowerPoint Sunusu</vt:lpstr>
      <vt:lpstr>PowerPoint Sunusu</vt:lpstr>
      <vt:lpstr>GEREKTİĞİNDE TEK YÜREK OLMAKTIR</vt:lpstr>
      <vt:lpstr>PowerPoint Sunusu</vt:lpstr>
      <vt:lpstr>               TARİHİNİ BİLMEKTİR</vt:lpstr>
      <vt:lpstr>            VATANI SEVMEK </vt:lpstr>
      <vt:lpstr>PowerPoint Sunusu</vt:lpstr>
      <vt:lpstr>PowerPoint Sunusu</vt:lpstr>
      <vt:lpstr>PowerPoint Sunusu</vt:lpstr>
      <vt:lpstr>Özel Gösteri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GAZİ MESLEKİ VE TEKNİK ANADOLU LİSESİ</dc:title>
  <dc:creator>Hayriye</dc:creator>
  <cp:lastModifiedBy>Hayriye</cp:lastModifiedBy>
  <cp:revision>29</cp:revision>
  <dcterms:created xsi:type="dcterms:W3CDTF">2024-05-13T17:33:46Z</dcterms:created>
  <dcterms:modified xsi:type="dcterms:W3CDTF">2024-05-15T20:38:28Z</dcterms:modified>
</cp:coreProperties>
</file>